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12"/>
  </p:notesMasterIdLst>
  <p:sldIdLst>
    <p:sldId id="256" r:id="rId2"/>
    <p:sldId id="272" r:id="rId3"/>
    <p:sldId id="275" r:id="rId4"/>
    <p:sldId id="276" r:id="rId5"/>
    <p:sldId id="277" r:id="rId6"/>
    <p:sldId id="278" r:id="rId7"/>
    <p:sldId id="279" r:id="rId8"/>
    <p:sldId id="264" r:id="rId9"/>
    <p:sldId id="263" r:id="rId10"/>
    <p:sldId id="262" r:id="rId11"/>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3333CC"/>
    <a:srgbClr val="CCCCFF"/>
    <a:srgbClr val="99CC00"/>
    <a:srgbClr val="FF555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190D11-E7DC-4294-8288-3352304EDC1E}" v="1186" dt="2020-06-09T08:39:33.352"/>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0"/>
    <p:restoredTop sz="96374" autoAdjust="0"/>
  </p:normalViewPr>
  <p:slideViewPr>
    <p:cSldViewPr>
      <p:cViewPr varScale="1">
        <p:scale>
          <a:sx n="152" d="100"/>
          <a:sy n="152" d="100"/>
        </p:scale>
        <p:origin x="444" y="13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Балык Валентин" userId="7558eddfb68cd4b2" providerId="Windows Live" clId="Web-{F3190D11-E7DC-4294-8288-3352304EDC1E}"/>
    <pc:docChg chg="modSld">
      <pc:chgData name="Балык Валентин" userId="7558eddfb68cd4b2" providerId="Windows Live" clId="Web-{F3190D11-E7DC-4294-8288-3352304EDC1E}" dt="2020-06-09T08:39:33.352" v="1194" actId="14100"/>
      <pc:docMkLst>
        <pc:docMk/>
      </pc:docMkLst>
      <pc:sldChg chg="modSp">
        <pc:chgData name="Балык Валентин" userId="7558eddfb68cd4b2" providerId="Windows Live" clId="Web-{F3190D11-E7DC-4294-8288-3352304EDC1E}" dt="2020-06-09T03:58:48.699" v="432" actId="20577"/>
        <pc:sldMkLst>
          <pc:docMk/>
          <pc:sldMk cId="0" sldId="256"/>
        </pc:sldMkLst>
        <pc:spChg chg="mod">
          <ac:chgData name="Балык Валентин" userId="7558eddfb68cd4b2" providerId="Windows Live" clId="Web-{F3190D11-E7DC-4294-8288-3352304EDC1E}" dt="2020-06-09T03:58:48.699" v="432" actId="20577"/>
          <ac:spMkLst>
            <pc:docMk/>
            <pc:sldMk cId="0" sldId="256"/>
            <ac:spMk id="16" creationId="{00000000-0000-0000-0000-000000000000}"/>
          </ac:spMkLst>
        </pc:spChg>
        <pc:spChg chg="mod">
          <ac:chgData name="Балык Валентин" userId="7558eddfb68cd4b2" providerId="Windows Live" clId="Web-{F3190D11-E7DC-4294-8288-3352304EDC1E}" dt="2020-06-08T18:02:36.358" v="384" actId="20577"/>
          <ac:spMkLst>
            <pc:docMk/>
            <pc:sldMk cId="0" sldId="256"/>
            <ac:spMk id="17" creationId="{00000000-0000-0000-0000-000000000000}"/>
          </ac:spMkLst>
        </pc:spChg>
        <pc:spChg chg="mod">
          <ac:chgData name="Балык Валентин" userId="7558eddfb68cd4b2" providerId="Windows Live" clId="Web-{F3190D11-E7DC-4294-8288-3352304EDC1E}" dt="2020-06-08T17:58:32.368" v="180" actId="20577"/>
          <ac:spMkLst>
            <pc:docMk/>
            <pc:sldMk cId="0" sldId="256"/>
            <ac:spMk id="3074" creationId="{00000000-0000-0000-0000-000000000000}"/>
          </ac:spMkLst>
        </pc:spChg>
      </pc:sldChg>
      <pc:sldChg chg="modSp">
        <pc:chgData name="Балык Валентин" userId="7558eddfb68cd4b2" providerId="Windows Live" clId="Web-{F3190D11-E7DC-4294-8288-3352304EDC1E}" dt="2020-06-09T08:21:17.097" v="963" actId="20577"/>
        <pc:sldMkLst>
          <pc:docMk/>
          <pc:sldMk cId="3986714714" sldId="262"/>
        </pc:sldMkLst>
        <pc:spChg chg="mod">
          <ac:chgData name="Балык Валентин" userId="7558eddfb68cd4b2" providerId="Windows Live" clId="Web-{F3190D11-E7DC-4294-8288-3352304EDC1E}" dt="2020-06-09T08:21:17.097" v="963" actId="20577"/>
          <ac:spMkLst>
            <pc:docMk/>
            <pc:sldMk cId="3986714714" sldId="262"/>
            <ac:spMk id="4" creationId="{00000000-0000-0000-0000-000000000000}"/>
          </ac:spMkLst>
        </pc:spChg>
      </pc:sldChg>
      <pc:sldChg chg="modSp">
        <pc:chgData name="Балык Валентин" userId="7558eddfb68cd4b2" providerId="Windows Live" clId="Web-{F3190D11-E7DC-4294-8288-3352304EDC1E}" dt="2020-06-09T08:20:11.598" v="894"/>
        <pc:sldMkLst>
          <pc:docMk/>
          <pc:sldMk cId="3986714714" sldId="263"/>
        </pc:sldMkLst>
        <pc:graphicFrameChg chg="mod modGraphic">
          <ac:chgData name="Балык Валентин" userId="7558eddfb68cd4b2" providerId="Windows Live" clId="Web-{F3190D11-E7DC-4294-8288-3352304EDC1E}" dt="2020-06-09T08:20:11.598" v="894"/>
          <ac:graphicFrameMkLst>
            <pc:docMk/>
            <pc:sldMk cId="3986714714" sldId="263"/>
            <ac:graphicFrameMk id="6" creationId="{00000000-0000-0000-0000-000000000000}"/>
          </ac:graphicFrameMkLst>
        </pc:graphicFrameChg>
      </pc:sldChg>
      <pc:sldChg chg="addSp modSp">
        <pc:chgData name="Балык Валентин" userId="7558eddfb68cd4b2" providerId="Windows Live" clId="Web-{F3190D11-E7DC-4294-8288-3352304EDC1E}" dt="2020-06-09T08:23:57.747" v="1010" actId="1076"/>
        <pc:sldMkLst>
          <pc:docMk/>
          <pc:sldMk cId="3986714714" sldId="264"/>
        </pc:sldMkLst>
        <pc:spChg chg="add mod">
          <ac:chgData name="Балык Валентин" userId="7558eddfb68cd4b2" providerId="Windows Live" clId="Web-{F3190D11-E7DC-4294-8288-3352304EDC1E}" dt="2020-06-09T08:23:57.747" v="1010" actId="1076"/>
          <ac:spMkLst>
            <pc:docMk/>
            <pc:sldMk cId="3986714714" sldId="264"/>
            <ac:spMk id="3" creationId="{4FFEF9D5-36C2-4A18-BBBE-367BDB965A04}"/>
          </ac:spMkLst>
        </pc:spChg>
      </pc:sldChg>
      <pc:sldChg chg="addSp delSp modSp">
        <pc:chgData name="Балык Валентин" userId="7558eddfb68cd4b2" providerId="Windows Live" clId="Web-{F3190D11-E7DC-4294-8288-3352304EDC1E}" dt="2020-06-09T08:15:42.466" v="730" actId="1076"/>
        <pc:sldMkLst>
          <pc:docMk/>
          <pc:sldMk cId="1996090078" sldId="272"/>
        </pc:sldMkLst>
        <pc:spChg chg="add del mod">
          <ac:chgData name="Балык Валентин" userId="7558eddfb68cd4b2" providerId="Windows Live" clId="Web-{F3190D11-E7DC-4294-8288-3352304EDC1E}" dt="2020-06-09T04:10:36.454" v="463"/>
          <ac:spMkLst>
            <pc:docMk/>
            <pc:sldMk cId="1996090078" sldId="272"/>
            <ac:spMk id="3" creationId="{101D8C83-367A-4145-8FB1-04C7F66F34A5}"/>
          </ac:spMkLst>
        </pc:spChg>
        <pc:spChg chg="mod">
          <ac:chgData name="Балык Валентин" userId="7558eddfb68cd4b2" providerId="Windows Live" clId="Web-{F3190D11-E7DC-4294-8288-3352304EDC1E}" dt="2020-06-09T08:15:42.466" v="730" actId="1076"/>
          <ac:spMkLst>
            <pc:docMk/>
            <pc:sldMk cId="1996090078" sldId="272"/>
            <ac:spMk id="4" creationId="{00000000-0000-0000-0000-000000000000}"/>
          </ac:spMkLst>
        </pc:spChg>
        <pc:spChg chg="add del mod">
          <ac:chgData name="Балык Валентин" userId="7558eddfb68cd4b2" providerId="Windows Live" clId="Web-{F3190D11-E7DC-4294-8288-3352304EDC1E}" dt="2020-06-09T04:20:35.681" v="526"/>
          <ac:spMkLst>
            <pc:docMk/>
            <pc:sldMk cId="1996090078" sldId="272"/>
            <ac:spMk id="7" creationId="{8745F111-04E2-4D74-8A7F-93B1AC49E9B4}"/>
          </ac:spMkLst>
        </pc:spChg>
        <pc:spChg chg="add del mod">
          <ac:chgData name="Балык Валентин" userId="7558eddfb68cd4b2" providerId="Windows Live" clId="Web-{F3190D11-E7DC-4294-8288-3352304EDC1E}" dt="2020-06-09T04:12:17.674" v="480"/>
          <ac:spMkLst>
            <pc:docMk/>
            <pc:sldMk cId="1996090078" sldId="272"/>
            <ac:spMk id="8" creationId="{8745F111-04E2-4D74-8A7F-93B1AC49E9B4}"/>
          </ac:spMkLst>
        </pc:spChg>
        <pc:picChg chg="add mod">
          <ac:chgData name="Балык Валентин" userId="7558eddfb68cd4b2" providerId="Windows Live" clId="Web-{F3190D11-E7DC-4294-8288-3352304EDC1E}" dt="2020-06-09T08:15:38.154" v="729" actId="14100"/>
          <ac:picMkLst>
            <pc:docMk/>
            <pc:sldMk cId="1996090078" sldId="272"/>
            <ac:picMk id="3" creationId="{32258EFF-19AF-4B99-9513-B99C938616A2}"/>
          </ac:picMkLst>
        </pc:picChg>
      </pc:sldChg>
      <pc:sldChg chg="modSp">
        <pc:chgData name="Балык Валентин" userId="7558eddfb68cd4b2" providerId="Windows Live" clId="Web-{F3190D11-E7DC-4294-8288-3352304EDC1E}" dt="2020-06-09T08:06:20.228" v="698" actId="1076"/>
        <pc:sldMkLst>
          <pc:docMk/>
          <pc:sldMk cId="2775061192" sldId="275"/>
        </pc:sldMkLst>
        <pc:spChg chg="mod">
          <ac:chgData name="Балык Валентин" userId="7558eddfb68cd4b2" providerId="Windows Live" clId="Web-{F3190D11-E7DC-4294-8288-3352304EDC1E}" dt="2020-06-09T08:06:20.228" v="698" actId="1076"/>
          <ac:spMkLst>
            <pc:docMk/>
            <pc:sldMk cId="2775061192" sldId="275"/>
            <ac:spMk id="5" creationId="{00000000-0000-0000-0000-000000000000}"/>
          </ac:spMkLst>
        </pc:spChg>
      </pc:sldChg>
      <pc:sldChg chg="modSp">
        <pc:chgData name="Балык Валентин" userId="7558eddfb68cd4b2" providerId="Windows Live" clId="Web-{F3190D11-E7DC-4294-8288-3352304EDC1E}" dt="2020-06-09T08:16:17.141" v="739" actId="20577"/>
        <pc:sldMkLst>
          <pc:docMk/>
          <pc:sldMk cId="3260751590" sldId="276"/>
        </pc:sldMkLst>
        <pc:spChg chg="mod">
          <ac:chgData name="Балык Валентин" userId="7558eddfb68cd4b2" providerId="Windows Live" clId="Web-{F3190D11-E7DC-4294-8288-3352304EDC1E}" dt="2020-06-09T08:16:17.141" v="739" actId="20577"/>
          <ac:spMkLst>
            <pc:docMk/>
            <pc:sldMk cId="3260751590" sldId="276"/>
            <ac:spMk id="5" creationId="{00000000-0000-0000-0000-000000000000}"/>
          </ac:spMkLst>
        </pc:spChg>
      </pc:sldChg>
      <pc:sldChg chg="modSp">
        <pc:chgData name="Балык Валентин" userId="7558eddfb68cd4b2" providerId="Windows Live" clId="Web-{F3190D11-E7DC-4294-8288-3352304EDC1E}" dt="2020-06-09T08:27:14.150" v="1020" actId="20577"/>
        <pc:sldMkLst>
          <pc:docMk/>
          <pc:sldMk cId="2071608442" sldId="277"/>
        </pc:sldMkLst>
        <pc:spChg chg="mod">
          <ac:chgData name="Балык Валентин" userId="7558eddfb68cd4b2" providerId="Windows Live" clId="Web-{F3190D11-E7DC-4294-8288-3352304EDC1E}" dt="2020-06-09T08:27:14.150" v="1020" actId="20577"/>
          <ac:spMkLst>
            <pc:docMk/>
            <pc:sldMk cId="2071608442" sldId="277"/>
            <ac:spMk id="5" creationId="{00000000-0000-0000-0000-000000000000}"/>
          </ac:spMkLst>
        </pc:spChg>
      </pc:sldChg>
      <pc:sldChg chg="addSp delSp modSp">
        <pc:chgData name="Балык Валентин" userId="7558eddfb68cd4b2" providerId="Windows Live" clId="Web-{F3190D11-E7DC-4294-8288-3352304EDC1E}" dt="2020-06-09T08:39:33.352" v="1194" actId="14100"/>
        <pc:sldMkLst>
          <pc:docMk/>
          <pc:sldMk cId="1583860525" sldId="278"/>
        </pc:sldMkLst>
        <pc:spChg chg="del">
          <ac:chgData name="Балык Валентин" userId="7558eddfb68cd4b2" providerId="Windows Live" clId="Web-{F3190D11-E7DC-4294-8288-3352304EDC1E}" dt="2020-06-09T08:27:36.636" v="1024"/>
          <ac:spMkLst>
            <pc:docMk/>
            <pc:sldMk cId="1583860525" sldId="278"/>
            <ac:spMk id="7" creationId="{00000000-0000-0000-0000-000000000000}"/>
          </ac:spMkLst>
        </pc:spChg>
        <pc:spChg chg="del">
          <ac:chgData name="Балык Валентин" userId="7558eddfb68cd4b2" providerId="Windows Live" clId="Web-{F3190D11-E7DC-4294-8288-3352304EDC1E}" dt="2020-06-09T08:28:08.200" v="1027"/>
          <ac:spMkLst>
            <pc:docMk/>
            <pc:sldMk cId="1583860525" sldId="278"/>
            <ac:spMk id="9" creationId="{00000000-0000-0000-0000-000000000000}"/>
          </ac:spMkLst>
        </pc:spChg>
        <pc:spChg chg="del">
          <ac:chgData name="Балык Валентин" userId="7558eddfb68cd4b2" providerId="Windows Live" clId="Web-{F3190D11-E7DC-4294-8288-3352304EDC1E}" dt="2020-06-09T08:28:18.560" v="1032"/>
          <ac:spMkLst>
            <pc:docMk/>
            <pc:sldMk cId="1583860525" sldId="278"/>
            <ac:spMk id="10" creationId="{00000000-0000-0000-0000-000000000000}"/>
          </ac:spMkLst>
        </pc:spChg>
        <pc:spChg chg="del">
          <ac:chgData name="Балык Валентин" userId="7558eddfb68cd4b2" providerId="Windows Live" clId="Web-{F3190D11-E7DC-4294-8288-3352304EDC1E}" dt="2020-06-09T08:28:18.560" v="1031"/>
          <ac:spMkLst>
            <pc:docMk/>
            <pc:sldMk cId="1583860525" sldId="278"/>
            <ac:spMk id="11" creationId="{00000000-0000-0000-0000-000000000000}"/>
          </ac:spMkLst>
        </pc:spChg>
        <pc:spChg chg="del">
          <ac:chgData name="Балык Валентин" userId="7558eddfb68cd4b2" providerId="Windows Live" clId="Web-{F3190D11-E7DC-4294-8288-3352304EDC1E}" dt="2020-06-09T08:25:08.392" v="1011"/>
          <ac:spMkLst>
            <pc:docMk/>
            <pc:sldMk cId="1583860525" sldId="278"/>
            <ac:spMk id="13" creationId="{00000000-0000-0000-0000-000000000000}"/>
          </ac:spMkLst>
        </pc:spChg>
        <pc:spChg chg="del">
          <ac:chgData name="Балык Валентин" userId="7558eddfb68cd4b2" providerId="Windows Live" clId="Web-{F3190D11-E7DC-4294-8288-3352304EDC1E}" dt="2020-06-09T08:27:36.636" v="1023"/>
          <ac:spMkLst>
            <pc:docMk/>
            <pc:sldMk cId="1583860525" sldId="278"/>
            <ac:spMk id="14" creationId="{00000000-0000-0000-0000-000000000000}"/>
          </ac:spMkLst>
        </pc:spChg>
        <pc:spChg chg="del">
          <ac:chgData name="Балык Валентин" userId="7558eddfb68cd4b2" providerId="Windows Live" clId="Web-{F3190D11-E7DC-4294-8288-3352304EDC1E}" dt="2020-06-09T08:28:18.560" v="1030"/>
          <ac:spMkLst>
            <pc:docMk/>
            <pc:sldMk cId="1583860525" sldId="278"/>
            <ac:spMk id="15" creationId="{00000000-0000-0000-0000-000000000000}"/>
          </ac:spMkLst>
        </pc:spChg>
        <pc:spChg chg="del mod">
          <ac:chgData name="Балык Валентин" userId="7558eddfb68cd4b2" providerId="Windows Live" clId="Web-{F3190D11-E7DC-4294-8288-3352304EDC1E}" dt="2020-06-09T08:27:41.792" v="1026"/>
          <ac:spMkLst>
            <pc:docMk/>
            <pc:sldMk cId="1583860525" sldId="278"/>
            <ac:spMk id="16" creationId="{00000000-0000-0000-0000-000000000000}"/>
          </ac:spMkLst>
        </pc:spChg>
        <pc:spChg chg="del">
          <ac:chgData name="Балык Валентин" userId="7558eddfb68cd4b2" providerId="Windows Live" clId="Web-{F3190D11-E7DC-4294-8288-3352304EDC1E}" dt="2020-06-09T08:28:18.560" v="1029"/>
          <ac:spMkLst>
            <pc:docMk/>
            <pc:sldMk cId="1583860525" sldId="278"/>
            <ac:spMk id="17" creationId="{00000000-0000-0000-0000-000000000000}"/>
          </ac:spMkLst>
        </pc:spChg>
        <pc:spChg chg="del">
          <ac:chgData name="Балык Валентин" userId="7558eddfb68cd4b2" providerId="Windows Live" clId="Web-{F3190D11-E7DC-4294-8288-3352304EDC1E}" dt="2020-06-09T08:28:18.560" v="1028"/>
          <ac:spMkLst>
            <pc:docMk/>
            <pc:sldMk cId="1583860525" sldId="278"/>
            <ac:spMk id="18" creationId="{00000000-0000-0000-0000-000000000000}"/>
          </ac:spMkLst>
        </pc:spChg>
        <pc:spChg chg="add del">
          <ac:chgData name="Балык Валентин" userId="7558eddfb68cd4b2" providerId="Windows Live" clId="Web-{F3190D11-E7DC-4294-8288-3352304EDC1E}" dt="2020-06-09T08:30:57.414" v="1039"/>
          <ac:spMkLst>
            <pc:docMk/>
            <pc:sldMk cId="1583860525" sldId="278"/>
            <ac:spMk id="95" creationId="{C7BF76C5-D457-49AA-B09C-A2BA580CF7B5}"/>
          </ac:spMkLst>
        </pc:spChg>
        <pc:spChg chg="add mod">
          <ac:chgData name="Балык Валентин" userId="7558eddfb68cd4b2" providerId="Windows Live" clId="Web-{F3190D11-E7DC-4294-8288-3352304EDC1E}" dt="2020-06-09T08:36:11.777" v="1127" actId="1076"/>
          <ac:spMkLst>
            <pc:docMk/>
            <pc:sldMk cId="1583860525" sldId="278"/>
            <ac:spMk id="153" creationId="{EC23068D-EDB6-44E6-BFC4-FC01C78E8EE2}"/>
          </ac:spMkLst>
        </pc:spChg>
        <pc:spChg chg="add mod">
          <ac:chgData name="Балык Валентин" userId="7558eddfb68cd4b2" providerId="Windows Live" clId="Web-{F3190D11-E7DC-4294-8288-3352304EDC1E}" dt="2020-06-09T08:38:52.647" v="1185" actId="1076"/>
          <ac:spMkLst>
            <pc:docMk/>
            <pc:sldMk cId="1583860525" sldId="278"/>
            <ac:spMk id="154" creationId="{26C7E326-415D-4A03-BC81-1D484C53567A}"/>
          </ac:spMkLst>
        </pc:spChg>
        <pc:spChg chg="add mod">
          <ac:chgData name="Балык Валентин" userId="7558eddfb68cd4b2" providerId="Windows Live" clId="Web-{F3190D11-E7DC-4294-8288-3352304EDC1E}" dt="2020-06-09T08:37:29.923" v="1142" actId="1076"/>
          <ac:spMkLst>
            <pc:docMk/>
            <pc:sldMk cId="1583860525" sldId="278"/>
            <ac:spMk id="155" creationId="{5B69EBF2-A59E-4E3E-A939-5614A63777A8}"/>
          </ac:spMkLst>
        </pc:spChg>
        <pc:spChg chg="add mod">
          <ac:chgData name="Балык Валентин" userId="7558eddfb68cd4b2" providerId="Windows Live" clId="Web-{F3190D11-E7DC-4294-8288-3352304EDC1E}" dt="2020-06-09T08:38:38.974" v="1159" actId="1076"/>
          <ac:spMkLst>
            <pc:docMk/>
            <pc:sldMk cId="1583860525" sldId="278"/>
            <ac:spMk id="156" creationId="{11591196-6DF1-4C18-B225-E50A0F66772A}"/>
          </ac:spMkLst>
        </pc:spChg>
        <pc:spChg chg="add mod">
          <ac:chgData name="Балык Валентин" userId="7558eddfb68cd4b2" providerId="Windows Live" clId="Web-{F3190D11-E7DC-4294-8288-3352304EDC1E}" dt="2020-06-09T08:39:08.601" v="1188" actId="1076"/>
          <ac:spMkLst>
            <pc:docMk/>
            <pc:sldMk cId="1583860525" sldId="278"/>
            <ac:spMk id="157" creationId="{BC19A725-57E3-4BBC-A66C-C328F00E71F9}"/>
          </ac:spMkLst>
        </pc:spChg>
        <pc:spChg chg="add mod">
          <ac:chgData name="Балык Валентин" userId="7558eddfb68cd4b2" providerId="Windows Live" clId="Web-{F3190D11-E7DC-4294-8288-3352304EDC1E}" dt="2020-06-09T08:39:23.196" v="1191" actId="14100"/>
          <ac:spMkLst>
            <pc:docMk/>
            <pc:sldMk cId="1583860525" sldId="278"/>
            <ac:spMk id="158" creationId="{2E247446-2C0D-419E-9BEC-361742F344CB}"/>
          </ac:spMkLst>
        </pc:spChg>
        <pc:spChg chg="add mod">
          <ac:chgData name="Балык Валентин" userId="7558eddfb68cd4b2" providerId="Windows Live" clId="Web-{F3190D11-E7DC-4294-8288-3352304EDC1E}" dt="2020-06-09T08:39:33.352" v="1194" actId="14100"/>
          <ac:spMkLst>
            <pc:docMk/>
            <pc:sldMk cId="1583860525" sldId="278"/>
            <ac:spMk id="159" creationId="{2C6258AE-CBF1-491B-AD05-D03A44FDEA3F}"/>
          </ac:spMkLst>
        </pc:spChg>
        <pc:spChg chg="add mod ord">
          <ac:chgData name="Балык Валентин" userId="7558eddfb68cd4b2" providerId="Windows Live" clId="Web-{F3190D11-E7DC-4294-8288-3352304EDC1E}" dt="2020-06-09T08:37:52.924" v="1147"/>
          <ac:spMkLst>
            <pc:docMk/>
            <pc:sldMk cId="1583860525" sldId="278"/>
            <ac:spMk id="160" creationId="{FCC63BA0-9FB9-4A5B-BDD6-B558341FA50D}"/>
          </ac:spMkLst>
        </pc:spChg>
        <pc:spChg chg="add mod ord">
          <ac:chgData name="Балык Валентин" userId="7558eddfb68cd4b2" providerId="Windows Live" clId="Web-{F3190D11-E7DC-4294-8288-3352304EDC1E}" dt="2020-06-09T08:38:49.147" v="1160"/>
          <ac:spMkLst>
            <pc:docMk/>
            <pc:sldMk cId="1583860525" sldId="278"/>
            <ac:spMk id="161" creationId="{3EF700B2-07B9-469C-9D5A-221D5BACD7A3}"/>
          </ac:spMkLst>
        </pc:spChg>
        <pc:spChg chg="add mod ord">
          <ac:chgData name="Балык Валентин" userId="7558eddfb68cd4b2" providerId="Windows Live" clId="Web-{F3190D11-E7DC-4294-8288-3352304EDC1E}" dt="2020-06-09T08:38:49.318" v="1172"/>
          <ac:spMkLst>
            <pc:docMk/>
            <pc:sldMk cId="1583860525" sldId="278"/>
            <ac:spMk id="162" creationId="{ACBD5CFC-188B-4512-8D4A-4CC142739F16}"/>
          </ac:spMkLst>
        </pc:spChg>
        <pc:spChg chg="add mod ord">
          <ac:chgData name="Балык Валентин" userId="7558eddfb68cd4b2" providerId="Windows Live" clId="Web-{F3190D11-E7DC-4294-8288-3352304EDC1E}" dt="2020-06-09T08:38:49.428" v="1184"/>
          <ac:spMkLst>
            <pc:docMk/>
            <pc:sldMk cId="1583860525" sldId="278"/>
            <ac:spMk id="163" creationId="{B089DDB2-6A98-45B5-920B-DCCFAF30F79D}"/>
          </ac:spMkLst>
        </pc:spChg>
        <pc:graphicFrameChg chg="add del mod modGraphic">
          <ac:chgData name="Балык Валентин" userId="7558eddfb68cd4b2" providerId="Windows Live" clId="Web-{F3190D11-E7DC-4294-8288-3352304EDC1E}" dt="2020-06-09T08:27:26.073" v="1022"/>
          <ac:graphicFrameMkLst>
            <pc:docMk/>
            <pc:sldMk cId="1583860525" sldId="278"/>
            <ac:graphicFrameMk id="6" creationId="{00000000-0000-0000-0000-000000000000}"/>
          </ac:graphicFrameMkLst>
        </pc:graphicFrameChg>
        <pc:graphicFrameChg chg="add del mod modGraphic">
          <ac:chgData name="Балык Валентин" userId="7558eddfb68cd4b2" providerId="Windows Live" clId="Web-{F3190D11-E7DC-4294-8288-3352304EDC1E}" dt="2020-06-09T08:34:25.614" v="1055"/>
          <ac:graphicFrameMkLst>
            <pc:docMk/>
            <pc:sldMk cId="1583860525" sldId="278"/>
            <ac:graphicFrameMk id="96" creationId="{020927BA-6C38-4EB3-A1BC-A3E9AFE7FF75}"/>
          </ac:graphicFrameMkLst>
        </pc:graphicFrameChg>
      </pc:sldChg>
      <pc:sldChg chg="modSp">
        <pc:chgData name="Балык Валентин" userId="7558eddfb68cd4b2" providerId="Windows Live" clId="Web-{F3190D11-E7DC-4294-8288-3352304EDC1E}" dt="2020-06-09T08:31:24.384" v="1049" actId="1076"/>
        <pc:sldMkLst>
          <pc:docMk/>
          <pc:sldMk cId="3860228214" sldId="279"/>
        </pc:sldMkLst>
        <pc:spChg chg="mod">
          <ac:chgData name="Балык Валентин" userId="7558eddfb68cd4b2" providerId="Windows Live" clId="Web-{F3190D11-E7DC-4294-8288-3352304EDC1E}" dt="2020-06-09T08:31:24.384" v="1049" actId="1076"/>
          <ac:spMkLst>
            <pc:docMk/>
            <pc:sldMk cId="3860228214" sldId="279"/>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25539-B502-4A3F-9433-1A11002C6693}" type="datetimeFigureOut">
              <a:rPr lang="ru-RU" smtClean="0"/>
              <a:t>29.09.2020</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2866F5-2425-48D9-9F6B-107D852E74C6}" type="slidenum">
              <a:rPr lang="ru-RU" smtClean="0"/>
              <a:t>‹#›</a:t>
            </a:fld>
            <a:endParaRPr lang="ru-RU"/>
          </a:p>
        </p:txBody>
      </p:sp>
    </p:spTree>
    <p:extLst>
      <p:ext uri="{BB962C8B-B14F-4D97-AF65-F5344CB8AC3E}">
        <p14:creationId xmlns:p14="http://schemas.microsoft.com/office/powerpoint/2010/main" val="471200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12866F5-2425-48D9-9F6B-107D852E74C6}" type="slidenum">
              <a:rPr lang="ru-RU" smtClean="0"/>
              <a:t>2</a:t>
            </a:fld>
            <a:endParaRPr lang="ru-RU"/>
          </a:p>
        </p:txBody>
      </p:sp>
    </p:spTree>
    <p:extLst>
      <p:ext uri="{BB962C8B-B14F-4D97-AF65-F5344CB8AC3E}">
        <p14:creationId xmlns:p14="http://schemas.microsoft.com/office/powerpoint/2010/main" val="182561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12866F5-2425-48D9-9F6B-107D852E74C6}" type="slidenum">
              <a:rPr lang="ru-RU" smtClean="0"/>
              <a:t>3</a:t>
            </a:fld>
            <a:endParaRPr lang="ru-RU"/>
          </a:p>
        </p:txBody>
      </p:sp>
    </p:spTree>
    <p:extLst>
      <p:ext uri="{BB962C8B-B14F-4D97-AF65-F5344CB8AC3E}">
        <p14:creationId xmlns:p14="http://schemas.microsoft.com/office/powerpoint/2010/main" val="1759260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12866F5-2425-48D9-9F6B-107D852E74C6}" type="slidenum">
              <a:rPr lang="ru-RU" smtClean="0"/>
              <a:t>4</a:t>
            </a:fld>
            <a:endParaRPr lang="ru-RU"/>
          </a:p>
        </p:txBody>
      </p:sp>
    </p:spTree>
    <p:extLst>
      <p:ext uri="{BB962C8B-B14F-4D97-AF65-F5344CB8AC3E}">
        <p14:creationId xmlns:p14="http://schemas.microsoft.com/office/powerpoint/2010/main" val="2094841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12866F5-2425-48D9-9F6B-107D852E74C6}" type="slidenum">
              <a:rPr lang="ru-RU" smtClean="0"/>
              <a:t>5</a:t>
            </a:fld>
            <a:endParaRPr lang="ru-RU"/>
          </a:p>
        </p:txBody>
      </p:sp>
    </p:spTree>
    <p:extLst>
      <p:ext uri="{BB962C8B-B14F-4D97-AF65-F5344CB8AC3E}">
        <p14:creationId xmlns:p14="http://schemas.microsoft.com/office/powerpoint/2010/main" val="1818361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12866F5-2425-48D9-9F6B-107D852E74C6}" type="slidenum">
              <a:rPr lang="ru-RU" smtClean="0"/>
              <a:t>6</a:t>
            </a:fld>
            <a:endParaRPr lang="ru-RU"/>
          </a:p>
        </p:txBody>
      </p:sp>
    </p:spTree>
    <p:extLst>
      <p:ext uri="{BB962C8B-B14F-4D97-AF65-F5344CB8AC3E}">
        <p14:creationId xmlns:p14="http://schemas.microsoft.com/office/powerpoint/2010/main" val="979403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12866F5-2425-48D9-9F6B-107D852E74C6}" type="slidenum">
              <a:rPr lang="ru-RU" smtClean="0"/>
              <a:t>7</a:t>
            </a:fld>
            <a:endParaRPr lang="ru-RU"/>
          </a:p>
        </p:txBody>
      </p:sp>
    </p:spTree>
    <p:extLst>
      <p:ext uri="{BB962C8B-B14F-4D97-AF65-F5344CB8AC3E}">
        <p14:creationId xmlns:p14="http://schemas.microsoft.com/office/powerpoint/2010/main" val="27912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3200400"/>
          </a:xfrm>
        </p:spPr>
        <p:txBody>
          <a:bodyPr anchor="b">
            <a:noAutofit/>
          </a:bodyPr>
          <a:lstStyle>
            <a:lvl1pPr>
              <a:lnSpc>
                <a:spcPct val="100000"/>
              </a:lnSpc>
              <a:defRPr sz="8000"/>
            </a:lvl1pPr>
          </a:lstStyle>
          <a:p>
            <a:r>
              <a:rPr lang="ru-RU"/>
              <a:t>Образец заголовка</a:t>
            </a:r>
            <a:endParaRPr lang="en-US" dirty="0"/>
          </a:p>
        </p:txBody>
      </p:sp>
      <p:sp>
        <p:nvSpPr>
          <p:cNvPr id="3" name="Subtitle 2"/>
          <p:cNvSpPr>
            <a:spLocks noGrp="1"/>
          </p:cNvSpPr>
          <p:nvPr>
            <p:ph type="subTitle" idx="1"/>
          </p:nvPr>
        </p:nvSpPr>
        <p:spPr>
          <a:xfrm>
            <a:off x="1371600" y="3714750"/>
            <a:ext cx="6400800" cy="9144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pPr>
              <a:defRPr/>
            </a:pPr>
            <a:endParaRPr lang="ru-RU" dirty="0"/>
          </a:p>
        </p:txBody>
      </p:sp>
      <p:sp>
        <p:nvSpPr>
          <p:cNvPr id="8" name="Slide Number Placeholder 7"/>
          <p:cNvSpPr>
            <a:spLocks noGrp="1"/>
          </p:cNvSpPr>
          <p:nvPr>
            <p:ph type="sldNum" sz="quarter" idx="11"/>
          </p:nvPr>
        </p:nvSpPr>
        <p:spPr/>
        <p:txBody>
          <a:bodyPr/>
          <a:lstStyle/>
          <a:p>
            <a:pPr>
              <a:defRPr/>
            </a:pPr>
            <a:fld id="{B52F2C0F-AA8A-46A2-99F3-3ADD864F2997}" type="slidenum">
              <a:rPr lang="ru-RU" smtClean="0"/>
              <a:pPr>
                <a:defRPr/>
              </a:pPr>
              <a:t>‹#›</a:t>
            </a:fld>
            <a:endParaRPr lang="ru-RU" dirty="0"/>
          </a:p>
        </p:txBody>
      </p:sp>
      <p:sp>
        <p:nvSpPr>
          <p:cNvPr id="9" name="Footer Placeholder 8"/>
          <p:cNvSpPr>
            <a:spLocks noGrp="1"/>
          </p:cNvSpPr>
          <p:nvPr>
            <p:ph type="ftr" sz="quarter" idx="12"/>
          </p:nvPr>
        </p:nvSpPr>
        <p:spPr/>
        <p:txBody>
          <a:bodyPr/>
          <a:lstStyle/>
          <a:p>
            <a:pPr>
              <a:defRPr/>
            </a:pPr>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pPr>
              <a:defRPr/>
            </a:pPr>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1D63186F-C366-4B11-89FA-CF2E6EF56A50}" type="slidenum">
              <a:rPr lang="ru-RU" smtClean="0"/>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pPr>
              <a:defRPr/>
            </a:pPr>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50FBDA82-A74D-459C-82DF-611AE77DA9D3}" type="slidenum">
              <a:rPr lang="ru-RU" smtClean="0"/>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273B5A53-9B52-4963-B781-4475A1780F32}" type="slidenum">
              <a:rPr lang="ru-RU" smtClean="0"/>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028701"/>
            <a:ext cx="7772400" cy="1878806"/>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a:t>Образец заголовка</a:t>
            </a:r>
            <a:endParaRPr lang="en-US" dirty="0"/>
          </a:p>
        </p:txBody>
      </p:sp>
      <p:sp>
        <p:nvSpPr>
          <p:cNvPr id="3" name="Text Placeholder 2"/>
          <p:cNvSpPr>
            <a:spLocks noGrp="1"/>
          </p:cNvSpPr>
          <p:nvPr>
            <p:ph type="body" idx="1"/>
          </p:nvPr>
        </p:nvSpPr>
        <p:spPr>
          <a:xfrm>
            <a:off x="722313" y="3051573"/>
            <a:ext cx="7772400" cy="848915"/>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C22112F3-D630-4D0E-9FF3-64338ABE896D}" type="slidenum">
              <a:rPr lang="ru-RU" smtClean="0"/>
              <a:pPr>
                <a:defRPr/>
              </a:pPr>
              <a:t>‹#›</a:t>
            </a:fld>
            <a:endParaRPr lang="ru-RU" dirty="0"/>
          </a:p>
        </p:txBody>
      </p:sp>
      <p:sp>
        <p:nvSpPr>
          <p:cNvPr id="7" name="Oval 6"/>
          <p:cNvSpPr/>
          <p:nvPr/>
        </p:nvSpPr>
        <p:spPr>
          <a:xfrm>
            <a:off x="4495800"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4" name="Content Placeholder 3"/>
          <p:cNvSpPr>
            <a:spLocks noGrp="1"/>
          </p:cNvSpPr>
          <p:nvPr>
            <p:ph sz="half" idx="2"/>
          </p:nvPr>
        </p:nvSpPr>
        <p:spPr>
          <a:xfrm>
            <a:off x="4648200" y="1200151"/>
            <a:ext cx="4038600" cy="3394472"/>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D31C8EF8-F4E6-40FE-B8CE-84992F827CBC}" type="slidenum">
              <a:rPr lang="ru-RU" smtClean="0"/>
              <a:pPr>
                <a:defRPr/>
              </a:pPr>
              <a:t>‹#›</a:t>
            </a:fld>
            <a:endParaRPr lang="ru-RU" dirty="0"/>
          </a:p>
        </p:txBody>
      </p:sp>
      <p:sp>
        <p:nvSpPr>
          <p:cNvPr id="9" name="Content Placeholder 8"/>
          <p:cNvSpPr>
            <a:spLocks noGrp="1"/>
          </p:cNvSpPr>
          <p:nvPr>
            <p:ph sz="quarter" idx="13"/>
          </p:nvPr>
        </p:nvSpPr>
        <p:spPr>
          <a:xfrm>
            <a:off x="365760" y="1200150"/>
            <a:ext cx="4041648" cy="339471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457200" y="1200150"/>
            <a:ext cx="4040188"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5" name="Text Placeholder 4"/>
          <p:cNvSpPr>
            <a:spLocks noGrp="1"/>
          </p:cNvSpPr>
          <p:nvPr>
            <p:ph type="body" sz="quarter" idx="3"/>
          </p:nvPr>
        </p:nvSpPr>
        <p:spPr>
          <a:xfrm>
            <a:off x="4648201" y="1200150"/>
            <a:ext cx="4041775"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pPr>
              <a:defRPr/>
            </a:pPr>
            <a:endParaRPr lang="ru-RU" dirty="0"/>
          </a:p>
        </p:txBody>
      </p:sp>
      <p:sp>
        <p:nvSpPr>
          <p:cNvPr id="8" name="Footer Placeholder 7"/>
          <p:cNvSpPr>
            <a:spLocks noGrp="1"/>
          </p:cNvSpPr>
          <p:nvPr>
            <p:ph type="ftr" sz="quarter" idx="11"/>
          </p:nvPr>
        </p:nvSpPr>
        <p:spPr/>
        <p:txBody>
          <a:bodyPr/>
          <a:lstStyle/>
          <a:p>
            <a:pPr>
              <a:defRPr/>
            </a:pPr>
            <a:endParaRPr lang="ru-RU" dirty="0"/>
          </a:p>
        </p:txBody>
      </p:sp>
      <p:sp>
        <p:nvSpPr>
          <p:cNvPr id="9" name="Slide Number Placeholder 8"/>
          <p:cNvSpPr>
            <a:spLocks noGrp="1"/>
          </p:cNvSpPr>
          <p:nvPr>
            <p:ph type="sldNum" sz="quarter" idx="12"/>
          </p:nvPr>
        </p:nvSpPr>
        <p:spPr/>
        <p:txBody>
          <a:bodyPr/>
          <a:lstStyle/>
          <a:p>
            <a:pPr>
              <a:defRPr/>
            </a:pPr>
            <a:fld id="{139075C2-B659-407F-A626-F19E5A5B7B73}" type="slidenum">
              <a:rPr lang="ru-RU" smtClean="0"/>
              <a:pPr>
                <a:defRPr/>
              </a:pPr>
              <a:t>‹#›</a:t>
            </a:fld>
            <a:endParaRPr lang="ru-RU" dirty="0"/>
          </a:p>
        </p:txBody>
      </p:sp>
      <p:sp>
        <p:nvSpPr>
          <p:cNvPr id="11" name="Content Placeholder 10"/>
          <p:cNvSpPr>
            <a:spLocks noGrp="1"/>
          </p:cNvSpPr>
          <p:nvPr>
            <p:ph sz="quarter" idx="13"/>
          </p:nvPr>
        </p:nvSpPr>
        <p:spPr>
          <a:xfrm>
            <a:off x="457200" y="1659636"/>
            <a:ext cx="4041648" cy="293522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12"/>
          <p:cNvSpPr>
            <a:spLocks noGrp="1"/>
          </p:cNvSpPr>
          <p:nvPr>
            <p:ph sz="quarter" idx="14"/>
          </p:nvPr>
        </p:nvSpPr>
        <p:spPr>
          <a:xfrm>
            <a:off x="4672584" y="1659637"/>
            <a:ext cx="4041648" cy="293489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endParaRPr lang="ru-RU" dirty="0"/>
          </a:p>
        </p:txBody>
      </p:sp>
      <p:sp>
        <p:nvSpPr>
          <p:cNvPr id="4" name="Footer Placeholder 3"/>
          <p:cNvSpPr>
            <a:spLocks noGrp="1"/>
          </p:cNvSpPr>
          <p:nvPr>
            <p:ph type="ftr" sz="quarter" idx="11"/>
          </p:nvPr>
        </p:nvSpPr>
        <p:spPr/>
        <p:txBody>
          <a:bodyPr/>
          <a:lstStyle/>
          <a:p>
            <a:pPr>
              <a:defRPr/>
            </a:pPr>
            <a:endParaRPr lang="ru-RU" dirty="0"/>
          </a:p>
        </p:txBody>
      </p:sp>
      <p:sp>
        <p:nvSpPr>
          <p:cNvPr id="5" name="Slide Number Placeholder 4"/>
          <p:cNvSpPr>
            <a:spLocks noGrp="1"/>
          </p:cNvSpPr>
          <p:nvPr>
            <p:ph type="sldNum" sz="quarter" idx="12"/>
          </p:nvPr>
        </p:nvSpPr>
        <p:spPr/>
        <p:txBody>
          <a:bodyPr/>
          <a:lstStyle/>
          <a:p>
            <a:pPr>
              <a:defRPr/>
            </a:pPr>
            <a:fld id="{8AE9A296-EE56-46EC-AB4D-95D705198E57}" type="slidenum">
              <a:rPr lang="ru-RU" smtClean="0"/>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ru-RU" dirty="0"/>
          </a:p>
        </p:txBody>
      </p:sp>
      <p:sp>
        <p:nvSpPr>
          <p:cNvPr id="3" name="Footer Placeholder 2"/>
          <p:cNvSpPr>
            <a:spLocks noGrp="1"/>
          </p:cNvSpPr>
          <p:nvPr>
            <p:ph type="ftr" sz="quarter" idx="11"/>
          </p:nvPr>
        </p:nvSpPr>
        <p:spPr/>
        <p:txBody>
          <a:bodyPr/>
          <a:lstStyle/>
          <a:p>
            <a:pPr>
              <a:defRPr/>
            </a:pPr>
            <a:endParaRPr lang="ru-RU" dirty="0"/>
          </a:p>
        </p:txBody>
      </p:sp>
      <p:sp>
        <p:nvSpPr>
          <p:cNvPr id="4" name="Slide Number Placeholder 3"/>
          <p:cNvSpPr>
            <a:spLocks noGrp="1"/>
          </p:cNvSpPr>
          <p:nvPr>
            <p:ph type="sldNum" sz="quarter" idx="12"/>
          </p:nvPr>
        </p:nvSpPr>
        <p:spPr/>
        <p:txBody>
          <a:bodyPr/>
          <a:lstStyle/>
          <a:p>
            <a:pPr>
              <a:defRPr/>
            </a:pPr>
            <a:fld id="{6BF0ECE5-71E5-445F-B97B-12122620B79B}" type="slidenum">
              <a:rPr lang="ru-RU" smtClean="0"/>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8" y="200025"/>
            <a:ext cx="3008313" cy="1571625"/>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a:t>Образец заголовка</a:t>
            </a:r>
            <a:endParaRPr lang="en-US" dirty="0"/>
          </a:p>
        </p:txBody>
      </p:sp>
      <p:sp>
        <p:nvSpPr>
          <p:cNvPr id="3" name="Content Placeholder 2"/>
          <p:cNvSpPr>
            <a:spLocks noGrp="1"/>
          </p:cNvSpPr>
          <p:nvPr>
            <p:ph idx="1"/>
          </p:nvPr>
        </p:nvSpPr>
        <p:spPr>
          <a:xfrm>
            <a:off x="719138" y="204788"/>
            <a:ext cx="4995863"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907088" y="1828801"/>
            <a:ext cx="3008313" cy="2765822"/>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9585F261-5404-4405-B223-84AF741908B8}" type="slidenum">
              <a:rPr lang="ru-RU" smtClean="0"/>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171450"/>
            <a:ext cx="5711824" cy="671513"/>
          </a:xfrm>
        </p:spPr>
        <p:txBody>
          <a:bodyPr anchor="b"/>
          <a:lstStyle>
            <a:lvl1pPr algn="ctr">
              <a:lnSpc>
                <a:spcPct val="100000"/>
              </a:lnSpc>
              <a:defRPr sz="2800" b="0"/>
            </a:lvl1pPr>
          </a:lstStyle>
          <a:p>
            <a:r>
              <a:rPr lang="ru-RU"/>
              <a:t>Образец заголовка</a:t>
            </a:r>
            <a:endParaRPr lang="en-US" dirty="0"/>
          </a:p>
        </p:txBody>
      </p:sp>
      <p:sp>
        <p:nvSpPr>
          <p:cNvPr id="3" name="Picture Placeholder 2"/>
          <p:cNvSpPr>
            <a:spLocks noGrp="1"/>
          </p:cNvSpPr>
          <p:nvPr>
            <p:ph type="pic" idx="1"/>
          </p:nvPr>
        </p:nvSpPr>
        <p:spPr>
          <a:xfrm>
            <a:off x="1508126" y="857250"/>
            <a:ext cx="6054724" cy="3405783"/>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679576" y="4357688"/>
            <a:ext cx="5711824" cy="40005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BF52BCAC-1073-4BDB-A547-B716C554A05B}" type="slidenum">
              <a:rPr lang="ru-RU" smtClean="0"/>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200150"/>
          </a:xfrm>
          <a:prstGeom prst="rect">
            <a:avLst/>
          </a:prstGeom>
        </p:spPr>
        <p:txBody>
          <a:bodyPr vert="horz" lIns="91440" tIns="45720" rIns="91440" bIns="45720" rtlCol="0" anchor="b">
            <a:noAutofit/>
          </a:bodyPr>
          <a:lstStyle/>
          <a:p>
            <a:r>
              <a:rPr lang="ru-RU"/>
              <a:t>Образец заголовка</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363348" y="4767263"/>
            <a:ext cx="2085975" cy="273844"/>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endParaRPr lang="ru-RU" dirty="0"/>
          </a:p>
        </p:txBody>
      </p:sp>
      <p:sp>
        <p:nvSpPr>
          <p:cNvPr id="5" name="Footer Placeholder 4"/>
          <p:cNvSpPr>
            <a:spLocks noGrp="1"/>
          </p:cNvSpPr>
          <p:nvPr>
            <p:ph type="ftr" sz="quarter" idx="3"/>
          </p:nvPr>
        </p:nvSpPr>
        <p:spPr>
          <a:xfrm>
            <a:off x="659166" y="4767263"/>
            <a:ext cx="2847975" cy="273844"/>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ru-RU" dirty="0"/>
          </a:p>
        </p:txBody>
      </p:sp>
      <p:sp>
        <p:nvSpPr>
          <p:cNvPr id="6" name="Slide Number Placeholder 5"/>
          <p:cNvSpPr>
            <a:spLocks noGrp="1"/>
          </p:cNvSpPr>
          <p:nvPr>
            <p:ph type="sldNum" sz="quarter" idx="4"/>
          </p:nvPr>
        </p:nvSpPr>
        <p:spPr>
          <a:xfrm>
            <a:off x="8543279" y="4767263"/>
            <a:ext cx="561975" cy="273844"/>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defRPr/>
            </a:pPr>
            <a:fld id="{151A7D48-775A-49A7-95B5-54EC464821CA}" type="slidenum">
              <a:rPr lang="ru-RU" smtClean="0"/>
              <a:pPr>
                <a:defRPr/>
              </a:pPr>
              <a:t>‹#›</a:t>
            </a:fld>
            <a:endParaRPr lang="ru-RU" dirty="0"/>
          </a:p>
        </p:txBody>
      </p:sp>
      <p:sp>
        <p:nvSpPr>
          <p:cNvPr id="7" name="Oval 6"/>
          <p:cNvSpPr/>
          <p:nvPr/>
        </p:nvSpPr>
        <p:spPr>
          <a:xfrm>
            <a:off x="8457760" y="4874538"/>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4874538"/>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1003819" y="1445515"/>
            <a:ext cx="6624736" cy="1228541"/>
          </a:xfrm>
        </p:spPr>
        <p:txBody>
          <a:bodyPr>
            <a:normAutofit fontScale="90000"/>
          </a:bodyPr>
          <a:lstStyle/>
          <a:p>
            <a:r>
              <a:rPr lang="ru-RU" altLang="ru-RU" sz="2800" dirty="0"/>
              <a:t>Мониторинг распространения захоронений ТКО, основанный на </a:t>
            </a:r>
            <a:r>
              <a:rPr lang="ru-RU" altLang="ru-RU" sz="2800" dirty="0" err="1"/>
              <a:t>нейросетевой</a:t>
            </a:r>
            <a:r>
              <a:rPr lang="ru-RU" altLang="ru-RU" sz="2800" dirty="0"/>
              <a:t> обработке с </a:t>
            </a:r>
            <a:r>
              <a:rPr lang="ru-RU" altLang="ru-RU" sz="2800" dirty="0" err="1"/>
              <a:t>примениением</a:t>
            </a:r>
            <a:r>
              <a:rPr lang="ru-RU" altLang="ru-RU" sz="2800" dirty="0"/>
              <a:t> аэрофотосъёмки</a:t>
            </a:r>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28476"/>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43134" y="224168"/>
            <a:ext cx="7704856" cy="523220"/>
          </a:xfrm>
          <a:prstGeom prst="rect">
            <a:avLst/>
          </a:prstGeom>
          <a:noFill/>
        </p:spPr>
        <p:txBody>
          <a:bodyPr wrap="square" rtlCol="0">
            <a:spAutoFit/>
          </a:bodyPr>
          <a:lstStyle/>
          <a:p>
            <a:pPr algn="ctr" fontAlgn="auto">
              <a:spcAft>
                <a:spcPts val="0"/>
              </a:spcAft>
            </a:pPr>
            <a:r>
              <a:rPr lang="ru-RU" sz="1400" b="1" dirty="0">
                <a:solidFill>
                  <a:schemeClr val="tx1">
                    <a:lumMod val="65000"/>
                    <a:lumOff val="35000"/>
                  </a:schemeClr>
                </a:solidFill>
                <a:effectLst>
                  <a:outerShdw blurRad="63500" dist="38100" dir="5400000" algn="t" rotWithShape="0">
                    <a:prstClr val="black">
                      <a:alpha val="25000"/>
                    </a:prstClr>
                  </a:outerShdw>
                </a:effectLst>
                <a:latin typeface="+mn-lt"/>
                <a:ea typeface="+mj-ea"/>
                <a:cs typeface="+mj-cs"/>
              </a:rPr>
              <a:t>Конкурс</a:t>
            </a:r>
          </a:p>
          <a:p>
            <a:pPr algn="ctr" fontAlgn="auto">
              <a:spcAft>
                <a:spcPts val="0"/>
              </a:spcAft>
            </a:pPr>
            <a:r>
              <a:rPr lang="ru-RU" sz="1400" b="1" dirty="0">
                <a:solidFill>
                  <a:schemeClr val="tx1">
                    <a:lumMod val="65000"/>
                    <a:lumOff val="35000"/>
                  </a:schemeClr>
                </a:solidFill>
                <a:effectLst>
                  <a:outerShdw blurRad="63500" dist="38100" dir="5400000" algn="t" rotWithShape="0">
                    <a:prstClr val="black">
                      <a:alpha val="25000"/>
                    </a:prstClr>
                  </a:outerShdw>
                </a:effectLst>
                <a:latin typeface="+mn-lt"/>
                <a:ea typeface="+mj-ea"/>
                <a:cs typeface="+mj-cs"/>
              </a:rPr>
              <a:t>«Кубок молодых </a:t>
            </a:r>
            <a:r>
              <a:rPr lang="ru-RU" sz="1400" b="1" dirty="0" err="1">
                <a:solidFill>
                  <a:schemeClr val="tx1">
                    <a:lumMod val="65000"/>
                    <a:lumOff val="35000"/>
                  </a:schemeClr>
                </a:solidFill>
                <a:effectLst>
                  <a:outerShdw blurRad="63500" dist="38100" dir="5400000" algn="t" rotWithShape="0">
                    <a:prstClr val="black">
                      <a:alpha val="25000"/>
                    </a:prstClr>
                  </a:outerShdw>
                </a:effectLst>
                <a:latin typeface="+mn-lt"/>
                <a:ea typeface="+mj-ea"/>
                <a:cs typeface="+mj-cs"/>
              </a:rPr>
              <a:t>инноваторов</a:t>
            </a:r>
            <a:r>
              <a:rPr lang="ru-RU" sz="1400" b="1" dirty="0">
                <a:solidFill>
                  <a:schemeClr val="tx1">
                    <a:lumMod val="65000"/>
                    <a:lumOff val="35000"/>
                  </a:schemeClr>
                </a:solidFill>
                <a:effectLst>
                  <a:outerShdw blurRad="63500" dist="38100" dir="5400000" algn="t" rotWithShape="0">
                    <a:prstClr val="black">
                      <a:alpha val="25000"/>
                    </a:prstClr>
                  </a:outerShdw>
                </a:effectLst>
                <a:latin typeface="+mn-lt"/>
                <a:ea typeface="+mj-ea"/>
                <a:cs typeface="+mj-cs"/>
              </a:rPr>
              <a:t> БГТУ им. В.Г. Шухова»</a:t>
            </a:r>
          </a:p>
        </p:txBody>
      </p:sp>
      <p:sp>
        <p:nvSpPr>
          <p:cNvPr id="16" name="Прямоугольник 7"/>
          <p:cNvSpPr txBox="1">
            <a:spLocks/>
          </p:cNvSpPr>
          <p:nvPr/>
        </p:nvSpPr>
        <p:spPr>
          <a:xfrm>
            <a:off x="3660144" y="3362677"/>
            <a:ext cx="4379074" cy="1200329"/>
          </a:xfrm>
          <a:prstGeom prst="rect">
            <a:avLst/>
          </a:prstGeom>
        </p:spPr>
        <p:txBody>
          <a:bodyPr vert="horz" wrap="square" lIns="91440" tIns="45720" rIns="91440" bIns="45720" rtlCol="0" anchor="b">
            <a:sp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l" fontAlgn="auto">
              <a:spcAft>
                <a:spcPts val="0"/>
              </a:spcAft>
            </a:pPr>
            <a:r>
              <a:rPr lang="ru-RU" sz="1500" b="1">
                <a:solidFill>
                  <a:schemeClr val="tx1"/>
                </a:solidFill>
                <a:cs typeface="Arial"/>
              </a:rPr>
              <a:t>Архитектурный институт, ПГ-21</a:t>
            </a:r>
            <a:r>
              <a:rPr lang="ru-RU" sz="1500" b="1" dirty="0">
                <a:cs typeface="Arial" panose="020B0604020202020204" pitchFamily="34" charset="0"/>
              </a:rPr>
              <a:t/>
            </a:r>
            <a:br>
              <a:rPr lang="ru-RU" sz="1500" b="1" dirty="0">
                <a:cs typeface="Arial" panose="020B0604020202020204" pitchFamily="34" charset="0"/>
              </a:rPr>
            </a:br>
            <a:r>
              <a:rPr lang="ru-RU" sz="1500" b="1">
                <a:cs typeface="Arial"/>
              </a:rPr>
              <a:t>(</a:t>
            </a:r>
            <a:r>
              <a:rPr lang="ru-RU" altLang="ru-RU" sz="1400" u="sng">
                <a:solidFill>
                  <a:srgbClr val="3D3D3D"/>
                </a:solidFill>
                <a:cs typeface="Arial"/>
              </a:rPr>
              <a:t>Кафедра городского кадастра и инженерных </a:t>
            </a:r>
            <a:r>
              <a:rPr lang="ru-RU" altLang="ru-RU" sz="1400" u="sng" dirty="0">
                <a:solidFill>
                  <a:srgbClr val="3D3D3D"/>
                </a:solidFill>
                <a:cs typeface="Arial"/>
              </a:rPr>
              <a:t>изысканий</a:t>
            </a:r>
            <a:r>
              <a:rPr lang="ru-RU" altLang="ru-RU" sz="1400" u="sng" dirty="0">
                <a:solidFill>
                  <a:srgbClr val="3D3D3D"/>
                </a:solidFill>
              </a:rPr>
              <a:t>)</a:t>
            </a:r>
          </a:p>
          <a:p>
            <a:pPr algn="l" fontAlgn="auto">
              <a:spcBef>
                <a:spcPts val="0"/>
              </a:spcBef>
              <a:spcAft>
                <a:spcPts val="0"/>
              </a:spcAft>
              <a:defRPr/>
            </a:pPr>
            <a:r>
              <a:rPr lang="ru-RU" sz="1400" b="1" dirty="0">
                <a:solidFill>
                  <a:schemeClr val="tx1">
                    <a:lumMod val="65000"/>
                    <a:lumOff val="35000"/>
                  </a:schemeClr>
                </a:solidFill>
              </a:rPr>
              <a:t>Балык Валентин, студент</a:t>
            </a:r>
            <a:r>
              <a:rPr lang="ru-RU" altLang="ru-RU" sz="1400" dirty="0">
                <a:solidFill>
                  <a:srgbClr val="3D3D3D"/>
                </a:solidFill>
              </a:rPr>
              <a:t/>
            </a:r>
            <a:br>
              <a:rPr lang="ru-RU" altLang="ru-RU" sz="1400" dirty="0">
                <a:solidFill>
                  <a:srgbClr val="3D3D3D"/>
                </a:solidFill>
              </a:rPr>
            </a:br>
            <a:endParaRPr lang="ru-RU" altLang="ru-RU" sz="1400">
              <a:solidFill>
                <a:srgbClr val="3D3D3D"/>
              </a:solidFill>
            </a:endParaRPr>
          </a:p>
        </p:txBody>
      </p:sp>
      <p:sp>
        <p:nvSpPr>
          <p:cNvPr id="17" name="TextBox 16"/>
          <p:cNvSpPr txBox="1"/>
          <p:nvPr/>
        </p:nvSpPr>
        <p:spPr>
          <a:xfrm>
            <a:off x="3201847" y="4543488"/>
            <a:ext cx="2682107" cy="276225"/>
          </a:xfrm>
          <a:prstGeom prst="rect">
            <a:avLst/>
          </a:prstGeom>
          <a:noFill/>
        </p:spPr>
        <p:txBody>
          <a:bodyPr wrap="square" anchor="t">
            <a:spAutoFit/>
          </a:bodyPr>
          <a:lstStyle/>
          <a:p>
            <a:pPr eaLnBrk="1" fontAlgn="auto" hangingPunct="1">
              <a:spcBef>
                <a:spcPts val="0"/>
              </a:spcBef>
              <a:spcAft>
                <a:spcPts val="0"/>
              </a:spcAft>
              <a:defRPr/>
            </a:pPr>
            <a:r>
              <a:rPr lang="ru-RU" sz="1200" dirty="0">
                <a:solidFill>
                  <a:schemeClr val="tx1">
                    <a:lumMod val="65000"/>
                    <a:lumOff val="35000"/>
                  </a:schemeClr>
                </a:solidFill>
                <a:latin typeface="+mn-lt"/>
                <a:cs typeface="+mn-cs"/>
              </a:rPr>
              <a:t>г. Белгород, </a:t>
            </a:r>
            <a:r>
              <a:rPr lang="ru-RU" sz="1200" dirty="0">
                <a:solidFill>
                  <a:schemeClr val="tx1">
                    <a:lumMod val="65000"/>
                    <a:lumOff val="35000"/>
                  </a:schemeClr>
                </a:solidFill>
                <a:latin typeface="+mn-lt"/>
              </a:rPr>
              <a:t>2020</a:t>
            </a:r>
            <a:r>
              <a:rPr lang="ru-RU" sz="1200" dirty="0">
                <a:solidFill>
                  <a:schemeClr val="tx1">
                    <a:lumMod val="65000"/>
                    <a:lumOff val="35000"/>
                  </a:schemeClr>
                </a:solidFill>
                <a:latin typeface="+mn-lt"/>
                <a:cs typeface="+mn-cs"/>
              </a:rPr>
              <a:t> год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35596" y="2427734"/>
            <a:ext cx="7272808" cy="1323439"/>
          </a:xfrm>
          <a:prstGeom prst="rect">
            <a:avLst/>
          </a:prstGeom>
        </p:spPr>
        <p:txBody>
          <a:bodyPr wrap="square" anchor="t">
            <a:spAutoFit/>
          </a:bodyPr>
          <a:lstStyle/>
          <a:p>
            <a:endParaRPr lang="ru-RU" sz="1600" dirty="0">
              <a:solidFill>
                <a:schemeClr val="tx1">
                  <a:lumMod val="50000"/>
                  <a:lumOff val="50000"/>
                </a:schemeClr>
              </a:solidFill>
              <a:latin typeface="Franklin Gothic Book" pitchFamily="34" charset="0"/>
            </a:endParaRPr>
          </a:p>
          <a:p>
            <a:pPr algn="ctr"/>
            <a:endParaRPr lang="ru-RU" sz="1600" dirty="0">
              <a:latin typeface="Franklin Gothic Book" pitchFamily="34" charset="0"/>
            </a:endParaRPr>
          </a:p>
          <a:p>
            <a:pPr algn="ctr"/>
            <a:r>
              <a:rPr lang="ru-RU" sz="1600">
                <a:latin typeface="Franklin Gothic Book"/>
              </a:rPr>
              <a:t>Руководитель проекта: Балык Валентин</a:t>
            </a:r>
            <a:endParaRPr lang="ru-RU" sz="1600">
              <a:latin typeface="Franklin Gothic Book" pitchFamily="34" charset="0"/>
            </a:endParaRPr>
          </a:p>
          <a:p>
            <a:pPr algn="ctr"/>
            <a:r>
              <a:rPr lang="ru-RU" sz="1600">
                <a:latin typeface="Franklin Gothic Book"/>
              </a:rPr>
              <a:t>тел.: 89205760486</a:t>
            </a:r>
            <a:endParaRPr lang="ru-RU" sz="1600">
              <a:latin typeface="Franklin Gothic Book" pitchFamily="34" charset="0"/>
            </a:endParaRPr>
          </a:p>
          <a:p>
            <a:pPr algn="ctr"/>
            <a:r>
              <a:rPr lang="ru-RU" sz="1600">
                <a:latin typeface="Franklin Gothic Book"/>
              </a:rPr>
              <a:t>e-mail: balykvalentin@gmail.com</a:t>
            </a:r>
            <a:endParaRPr lang="ru-RU" sz="1600">
              <a:latin typeface="Franklin Gothic Book" pitchFamily="34" charset="0"/>
            </a:endParaRPr>
          </a:p>
        </p:txBody>
      </p:sp>
      <p:sp>
        <p:nvSpPr>
          <p:cNvPr id="6" name="Номер слайда 5"/>
          <p:cNvSpPr>
            <a:spLocks noGrp="1"/>
          </p:cNvSpPr>
          <p:nvPr>
            <p:ph type="sldNum" sz="quarter" idx="12"/>
          </p:nvPr>
        </p:nvSpPr>
        <p:spPr/>
        <p:txBody>
          <a:bodyPr/>
          <a:lstStyle/>
          <a:p>
            <a:pPr>
              <a:defRPr/>
            </a:pPr>
            <a:fld id="{8AE9A296-EE56-46EC-AB4D-95D705198E57}" type="slidenum">
              <a:rPr lang="ru-RU" smtClean="0"/>
              <a:pPr>
                <a:defRPr/>
              </a:pPr>
              <a:t>10</a:t>
            </a:fld>
            <a:endParaRPr lang="ru-RU" dirty="0"/>
          </a:p>
        </p:txBody>
      </p:sp>
      <p:sp>
        <p:nvSpPr>
          <p:cNvPr id="9" name="Заголовок 1"/>
          <p:cNvSpPr txBox="1">
            <a:spLocks/>
          </p:cNvSpPr>
          <p:nvPr/>
        </p:nvSpPr>
        <p:spPr>
          <a:xfrm>
            <a:off x="611560" y="1732397"/>
            <a:ext cx="7030616" cy="841375"/>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l" fontAlgn="auto">
              <a:spcAft>
                <a:spcPts val="0"/>
              </a:spcAft>
              <a:defRPr/>
            </a:pPr>
            <a:r>
              <a:rPr lang="ru-RU" sz="3000" dirty="0"/>
              <a:t>Контактные данные:</a:t>
            </a:r>
          </a:p>
        </p:txBody>
      </p:sp>
      <p:cxnSp>
        <p:nvCxnSpPr>
          <p:cNvPr id="11" name="Прямая соединительная линия 10"/>
          <p:cNvCxnSpPr/>
          <p:nvPr/>
        </p:nvCxnSpPr>
        <p:spPr>
          <a:xfrm>
            <a:off x="0" y="2573772"/>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6714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7824" y="312951"/>
            <a:ext cx="5698976" cy="336054"/>
          </a:xfrm>
        </p:spPr>
        <p:txBody>
          <a:bodyPr/>
          <a:lstStyle/>
          <a:p>
            <a:r>
              <a:rPr lang="ru-RU" sz="4400" dirty="0"/>
              <a:t>Проблема</a:t>
            </a:r>
          </a:p>
        </p:txBody>
      </p:sp>
      <p:sp>
        <p:nvSpPr>
          <p:cNvPr id="31" name="Номер слайда 30"/>
          <p:cNvSpPr>
            <a:spLocks noGrp="1"/>
          </p:cNvSpPr>
          <p:nvPr>
            <p:ph type="sldNum" sz="quarter" idx="12"/>
          </p:nvPr>
        </p:nvSpPr>
        <p:spPr/>
        <p:txBody>
          <a:bodyPr/>
          <a:lstStyle/>
          <a:p>
            <a:pPr>
              <a:defRPr/>
            </a:pPr>
            <a:fld id="{8AE9A296-EE56-46EC-AB4D-95D705198E57}" type="slidenum">
              <a:rPr lang="ru-RU" smtClean="0"/>
              <a:pPr>
                <a:defRPr/>
              </a:pPr>
              <a:t>2</a:t>
            </a:fld>
            <a:endParaRPr lang="ru-RU" dirty="0"/>
          </a:p>
        </p:txBody>
      </p:sp>
      <p:sp>
        <p:nvSpPr>
          <p:cNvPr id="4" name="TextBox 3"/>
          <p:cNvSpPr txBox="1"/>
          <p:nvPr/>
        </p:nvSpPr>
        <p:spPr>
          <a:xfrm>
            <a:off x="1038055" y="2523592"/>
            <a:ext cx="7263330" cy="2246769"/>
          </a:xfrm>
          <a:prstGeom prst="rect">
            <a:avLst/>
          </a:prstGeom>
          <a:noFill/>
        </p:spPr>
        <p:txBody>
          <a:bodyPr wrap="square" rtlCol="0" anchor="ctr">
            <a:spAutoFit/>
          </a:bodyPr>
          <a:lstStyle/>
          <a:p>
            <a:pPr algn="ctr">
              <a:defRPr/>
            </a:pPr>
            <a:r>
              <a:rPr lang="ru-RU" sz="1400">
                <a:solidFill>
                  <a:schemeClr val="tx1">
                    <a:lumMod val="75000"/>
                    <a:lumOff val="25000"/>
                  </a:schemeClr>
                </a:solidFill>
                <a:latin typeface="Century Gothic"/>
              </a:rPr>
              <a:t>В современном мире огромное скопление мусора является наиболее острой проблемой. Бытовые отходы чаще всего вывозятся на свалки за город. Для этого изначально выбирается участок земли, который находится на удалённом расстоянии от населённых пунктов. При этом размеры свалок увеличиваются настолько быстро, что в скором времени достигают ближайших поселений. </a:t>
            </a:r>
            <a:endParaRPr lang="ru-RU" sz="1400">
              <a:solidFill>
                <a:schemeClr val="tx1">
                  <a:lumMod val="75000"/>
                  <a:lumOff val="25000"/>
                </a:schemeClr>
              </a:solidFill>
            </a:endParaRPr>
          </a:p>
          <a:p>
            <a:r>
              <a:rPr lang="ru-RU" sz="1400">
                <a:solidFill>
                  <a:schemeClr val="tx1">
                    <a:lumMod val="75000"/>
                    <a:lumOff val="25000"/>
                  </a:schemeClr>
                </a:solidFill>
                <a:latin typeface="Century Gothic"/>
              </a:rPr>
              <a:t>Чтобы мусорный полигон отвечал требованиям экологической безопасности, важно проводить специализированные рекультивационные мероприятия. </a:t>
            </a:r>
            <a:endParaRPr lang="ru-RU" sz="1400" dirty="0">
              <a:solidFill>
                <a:schemeClr val="tx1">
                  <a:lumMod val="75000"/>
                  <a:lumOff val="25000"/>
                </a:schemeClr>
              </a:solidFill>
              <a:latin typeface="Century Gothic"/>
            </a:endParaRPr>
          </a:p>
          <a:p>
            <a:r>
              <a:rPr lang="ru-RU" sz="1400" dirty="0">
                <a:solidFill>
                  <a:schemeClr val="tx1">
                    <a:lumMod val="75000"/>
                    <a:lumOff val="25000"/>
                  </a:schemeClr>
                </a:solidFill>
                <a:latin typeface="Century Gothic"/>
              </a:rPr>
              <a:t>Для этого нужен качественный </a:t>
            </a:r>
            <a:r>
              <a:rPr lang="ru-RU" sz="1400" u="sng" dirty="0">
                <a:solidFill>
                  <a:srgbClr val="C00000"/>
                </a:solidFill>
                <a:latin typeface="Century Gothic"/>
              </a:rPr>
              <a:t>мониторинг</a:t>
            </a:r>
            <a:r>
              <a:rPr lang="ru-RU" sz="1400" dirty="0">
                <a:solidFill>
                  <a:schemeClr val="tx1">
                    <a:lumMod val="75000"/>
                    <a:lumOff val="25000"/>
                  </a:schemeClr>
                </a:solidFill>
                <a:latin typeface="Century Gothic"/>
              </a:rPr>
              <a:t>, который в </a:t>
            </a:r>
            <a:r>
              <a:rPr lang="ru-RU" sz="1400">
                <a:solidFill>
                  <a:schemeClr val="tx1">
                    <a:lumMod val="75000"/>
                    <a:lumOff val="25000"/>
                  </a:schemeClr>
                </a:solidFill>
                <a:latin typeface="Century Gothic"/>
              </a:rPr>
              <a:t>настоящее время нецелесообразно трудоёмок.</a:t>
            </a:r>
            <a:endParaRPr lang="ru-RU" sz="1400" dirty="0">
              <a:solidFill>
                <a:schemeClr val="tx1">
                  <a:lumMod val="75000"/>
                  <a:lumOff val="25000"/>
                </a:schemeClr>
              </a:solidFill>
              <a:latin typeface="Century Gothic"/>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 y="153758"/>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Рисунок 5" descr="Изображение выглядит как снимок экрана&#10;&#10;Описание создано с очень высокой степенью достоверности">
            <a:extLst>
              <a:ext uri="{FF2B5EF4-FFF2-40B4-BE49-F238E27FC236}">
                <a16:creationId xmlns:a16="http://schemas.microsoft.com/office/drawing/2014/main" id="{32258EFF-19AF-4B99-9513-B99C938616A2}"/>
              </a:ext>
            </a:extLst>
          </p:cNvPr>
          <p:cNvPicPr>
            <a:picLocks noChangeAspect="1"/>
          </p:cNvPicPr>
          <p:nvPr/>
        </p:nvPicPr>
        <p:blipFill>
          <a:blip r:embed="rId4"/>
          <a:stretch>
            <a:fillRect/>
          </a:stretch>
        </p:blipFill>
        <p:spPr>
          <a:xfrm>
            <a:off x="1639529" y="652913"/>
            <a:ext cx="5901813" cy="1834352"/>
          </a:xfrm>
          <a:prstGeom prst="rect">
            <a:avLst/>
          </a:prstGeom>
        </p:spPr>
      </p:pic>
    </p:spTree>
    <p:extLst>
      <p:ext uri="{BB962C8B-B14F-4D97-AF65-F5344CB8AC3E}">
        <p14:creationId xmlns:p14="http://schemas.microsoft.com/office/powerpoint/2010/main" val="1996090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411510"/>
            <a:ext cx="6275040" cy="264046"/>
          </a:xfrm>
        </p:spPr>
        <p:txBody>
          <a:bodyPr/>
          <a:lstStyle/>
          <a:p>
            <a:r>
              <a:rPr lang="ru-RU" sz="4400" dirty="0"/>
              <a:t>Решение</a:t>
            </a:r>
          </a:p>
        </p:txBody>
      </p:sp>
      <p:sp>
        <p:nvSpPr>
          <p:cNvPr id="31" name="Номер слайда 30"/>
          <p:cNvSpPr>
            <a:spLocks noGrp="1"/>
          </p:cNvSpPr>
          <p:nvPr>
            <p:ph type="sldNum" sz="quarter" idx="12"/>
          </p:nvPr>
        </p:nvSpPr>
        <p:spPr/>
        <p:txBody>
          <a:bodyPr/>
          <a:lstStyle/>
          <a:p>
            <a:pPr>
              <a:defRPr/>
            </a:pPr>
            <a:fld id="{8AE9A296-EE56-46EC-AB4D-95D705198E57}" type="slidenum">
              <a:rPr lang="ru-RU" smtClean="0"/>
              <a:pPr>
                <a:defRPr/>
              </a:pPr>
              <a:t>3</a:t>
            </a:fld>
            <a:endParaRPr lang="ru-RU" dirty="0"/>
          </a:p>
        </p:txBody>
      </p:sp>
      <p:sp>
        <p:nvSpPr>
          <p:cNvPr id="5" name="Прямоугольник 4"/>
          <p:cNvSpPr/>
          <p:nvPr/>
        </p:nvSpPr>
        <p:spPr>
          <a:xfrm>
            <a:off x="1290358" y="1035945"/>
            <a:ext cx="6480720" cy="3693319"/>
          </a:xfrm>
          <a:prstGeom prst="rect">
            <a:avLst/>
          </a:prstGeom>
        </p:spPr>
        <p:txBody>
          <a:bodyPr wrap="square" anchor="t">
            <a:spAutoFit/>
          </a:bodyPr>
          <a:lstStyle/>
          <a:p>
            <a:pPr algn="ctr">
              <a:defRPr/>
            </a:pPr>
            <a:r>
              <a:rPr lang="ru-RU" dirty="0">
                <a:solidFill>
                  <a:schemeClr val="accent4">
                    <a:lumMod val="75000"/>
                  </a:schemeClr>
                </a:solidFill>
                <a:latin typeface="Century Gothic"/>
              </a:rPr>
              <a:t> </a:t>
            </a:r>
            <a:r>
              <a:rPr lang="ru-RU">
                <a:latin typeface="Century Gothic"/>
              </a:rPr>
              <a:t>Имеющиеся аналоги такого рода работ отстают в технологическом плане, и более трудоемки из-за использования ручной обработки (дешифрирования) входного материала.</a:t>
            </a:r>
            <a:r>
              <a:rPr lang="ru-RU" dirty="0">
                <a:latin typeface="Century Gothic"/>
              </a:rPr>
              <a:t/>
            </a:r>
            <a:br>
              <a:rPr lang="ru-RU" dirty="0">
                <a:latin typeface="Century Gothic"/>
              </a:rPr>
            </a:br>
            <a:r>
              <a:rPr lang="ru-RU">
                <a:latin typeface="Century Gothic"/>
              </a:rPr>
              <a:t>На первых порах наша разработка по основным параметрам производительности схожа с аналогами, но благодаря внедрению нейронной сети, после её обучения, станет полностью автоматизированной в обработке данных, и соответственно, будет куда производительнее проектов, которые также используют ДДЗ и аэрофотосъёмки, но обработку проводят вручную.</a:t>
            </a:r>
            <a:r>
              <a:rPr lang="ru-RU" dirty="0">
                <a:latin typeface="Century Gothic"/>
              </a:rPr>
              <a:t/>
            </a:r>
            <a:br>
              <a:rPr lang="ru-RU" dirty="0">
                <a:latin typeface="Century Gothic"/>
              </a:rPr>
            </a:br>
            <a:endParaRPr lang="ru-RU"/>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 y="153758"/>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506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03848" y="339502"/>
            <a:ext cx="6131024" cy="336054"/>
          </a:xfrm>
        </p:spPr>
        <p:txBody>
          <a:bodyPr/>
          <a:lstStyle/>
          <a:p>
            <a:r>
              <a:rPr lang="ru-RU" sz="4400" dirty="0"/>
              <a:t>Технология</a:t>
            </a:r>
          </a:p>
        </p:txBody>
      </p:sp>
      <p:sp>
        <p:nvSpPr>
          <p:cNvPr id="31" name="Номер слайда 30"/>
          <p:cNvSpPr>
            <a:spLocks noGrp="1"/>
          </p:cNvSpPr>
          <p:nvPr>
            <p:ph type="sldNum" sz="quarter" idx="12"/>
          </p:nvPr>
        </p:nvSpPr>
        <p:spPr/>
        <p:txBody>
          <a:bodyPr/>
          <a:lstStyle/>
          <a:p>
            <a:pPr>
              <a:defRPr/>
            </a:pPr>
            <a:fld id="{8AE9A296-EE56-46EC-AB4D-95D705198E57}" type="slidenum">
              <a:rPr lang="ru-RU" smtClean="0"/>
              <a:pPr>
                <a:defRPr/>
              </a:pPr>
              <a:t>4</a:t>
            </a:fld>
            <a:endParaRPr lang="ru-RU" dirty="0"/>
          </a:p>
        </p:txBody>
      </p:sp>
      <p:sp>
        <p:nvSpPr>
          <p:cNvPr id="5" name="Прямоугольник 4"/>
          <p:cNvSpPr/>
          <p:nvPr/>
        </p:nvSpPr>
        <p:spPr>
          <a:xfrm>
            <a:off x="1512527" y="950856"/>
            <a:ext cx="6120459" cy="3970318"/>
          </a:xfrm>
          <a:prstGeom prst="rect">
            <a:avLst/>
          </a:prstGeom>
        </p:spPr>
        <p:txBody>
          <a:bodyPr wrap="square" anchor="t">
            <a:spAutoFit/>
          </a:bodyPr>
          <a:lstStyle/>
          <a:p>
            <a:pPr algn="ctr" eaLnBrk="1" hangingPunct="1">
              <a:defRPr/>
            </a:pPr>
            <a:r>
              <a:rPr lang="ru-RU" dirty="0">
                <a:solidFill>
                  <a:srgbClr val="000000"/>
                </a:solidFill>
                <a:latin typeface="Century Gothic"/>
              </a:rPr>
              <a:t>Автоматическое</a:t>
            </a:r>
            <a:r>
              <a:rPr lang="ru-RU" dirty="0">
                <a:latin typeface="Century Gothic"/>
              </a:rPr>
              <a:t> распознавание обнаруженных свалок производится с помощью различных типов поступающей информации: данные с мультиспектральной камеры(отслеживание выделяемой теплоты и других не визуальных эффектов), визуальный канал (отслеживание цветовых изменений целевых объектов относительно окружающей среды).</a:t>
            </a:r>
            <a:br>
              <a:rPr lang="ru-RU" dirty="0">
                <a:latin typeface="Century Gothic"/>
              </a:rPr>
            </a:br>
            <a:r>
              <a:rPr lang="ru-RU" dirty="0">
                <a:latin typeface="Century Gothic"/>
              </a:rPr>
              <a:t>Анализ полученной из этих каналов информации производится программным продуктом,</a:t>
            </a:r>
            <a:br>
              <a:rPr lang="ru-RU" dirty="0">
                <a:latin typeface="Century Gothic"/>
              </a:rPr>
            </a:br>
            <a:r>
              <a:rPr lang="ru-RU" dirty="0">
                <a:latin typeface="Century Gothic"/>
              </a:rPr>
              <a:t>работа которого основана на полностью </a:t>
            </a:r>
            <a:r>
              <a:rPr lang="ru-RU">
                <a:latin typeface="Century Gothic"/>
              </a:rPr>
              <a:t>сверточной нейронной сети.</a:t>
            </a:r>
            <a:r>
              <a:rPr lang="ru-RU" dirty="0">
                <a:solidFill>
                  <a:schemeClr val="accent4">
                    <a:lumMod val="75000"/>
                  </a:schemeClr>
                </a:solidFill>
                <a:latin typeface="Century Gothic"/>
              </a:rPr>
              <a:t> </a:t>
            </a:r>
            <a:endParaRPr lang="ru-RU" dirty="0">
              <a:solidFill>
                <a:schemeClr val="accent4">
                  <a:lumMod val="75000"/>
                </a:schemeClr>
              </a:solidFill>
            </a:endParaRPr>
          </a:p>
          <a:p>
            <a:pPr algn="ctr" eaLnBrk="1" hangingPunct="1">
              <a:defRPr/>
            </a:pPr>
            <a:endParaRPr lang="ru-RU" dirty="0">
              <a:solidFill>
                <a:schemeClr val="accent4">
                  <a:lumMod val="75000"/>
                </a:schemeClr>
              </a:solidFill>
            </a:endParaRPr>
          </a:p>
          <a:p>
            <a:pPr algn="ctr" eaLnBrk="1" hangingPunct="1">
              <a:defRPr/>
            </a:pPr>
            <a:r>
              <a:rPr lang="ru-RU" dirty="0">
                <a:solidFill>
                  <a:schemeClr val="accent4">
                    <a:lumMod val="75000"/>
                  </a:schemeClr>
                </a:solidFill>
              </a:rPr>
              <a:t> </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 y="153758"/>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075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89040" y="411510"/>
            <a:ext cx="5554960" cy="264046"/>
          </a:xfrm>
        </p:spPr>
        <p:txBody>
          <a:bodyPr/>
          <a:lstStyle/>
          <a:p>
            <a:r>
              <a:rPr lang="ru-RU" sz="4400" dirty="0"/>
              <a:t>Рынок</a:t>
            </a:r>
          </a:p>
        </p:txBody>
      </p:sp>
      <p:sp>
        <p:nvSpPr>
          <p:cNvPr id="31" name="Номер слайда 30"/>
          <p:cNvSpPr>
            <a:spLocks noGrp="1"/>
          </p:cNvSpPr>
          <p:nvPr>
            <p:ph type="sldNum" sz="quarter" idx="12"/>
          </p:nvPr>
        </p:nvSpPr>
        <p:spPr/>
        <p:txBody>
          <a:bodyPr/>
          <a:lstStyle/>
          <a:p>
            <a:pPr>
              <a:defRPr/>
            </a:pPr>
            <a:fld id="{8AE9A296-EE56-46EC-AB4D-95D705198E57}" type="slidenum">
              <a:rPr lang="ru-RU" smtClean="0"/>
              <a:pPr>
                <a:defRPr/>
              </a:pPr>
              <a:t>5</a:t>
            </a:fld>
            <a:endParaRPr lang="ru-RU" dirty="0"/>
          </a:p>
        </p:txBody>
      </p:sp>
      <p:sp>
        <p:nvSpPr>
          <p:cNvPr id="5" name="Прямоугольник 4"/>
          <p:cNvSpPr/>
          <p:nvPr/>
        </p:nvSpPr>
        <p:spPr>
          <a:xfrm>
            <a:off x="647700" y="987574"/>
            <a:ext cx="7848600" cy="3139321"/>
          </a:xfrm>
          <a:prstGeom prst="rect">
            <a:avLst/>
          </a:prstGeom>
        </p:spPr>
        <p:txBody>
          <a:bodyPr anchor="t">
            <a:spAutoFit/>
          </a:bodyPr>
          <a:lstStyle/>
          <a:p>
            <a:pPr algn="ctr">
              <a:defRPr/>
            </a:pPr>
            <a:r>
              <a:rPr lang="ru-RU">
                <a:latin typeface="Century Gothic"/>
              </a:rPr>
              <a:t> Конечный продукт найдет широкое применение в сфере жилищно-коммунальных и экологических организаций при проведение мониторинга текущего состояния свалок ТБО.</a:t>
            </a:r>
          </a:p>
          <a:p>
            <a:pPr algn="ctr">
              <a:defRPr/>
            </a:pPr>
            <a:endParaRPr lang="ru-RU" dirty="0"/>
          </a:p>
          <a:p>
            <a:pPr algn="ctr">
              <a:defRPr/>
            </a:pPr>
            <a:r>
              <a:rPr lang="ru-RU">
                <a:latin typeface="Century Gothic"/>
              </a:rPr>
              <a:t>К примеру, такой тип работ предлагает компания Иннотер, как одно из своих отраслевых решений.</a:t>
            </a:r>
            <a:r>
              <a:rPr lang="ru-RU" dirty="0">
                <a:latin typeface="Century Gothic"/>
              </a:rPr>
              <a:t/>
            </a:r>
            <a:br>
              <a:rPr lang="ru-RU" dirty="0">
                <a:latin typeface="Century Gothic"/>
              </a:rPr>
            </a:br>
            <a:r>
              <a:rPr lang="ru-RU">
                <a:latin typeface="Century Gothic"/>
              </a:rPr>
              <a:t>Так же существует и безнадёжно устаревшая форма мониторинга свалок- непосредственные измерения и сверка. В процессе этих работ учтённые полигоны сброса ТБО обмеряются с помощью геодезического оборудования, такого как ГНСС приёмники и тахеометры. </a:t>
            </a:r>
            <a:endParaRPr lang="ru-RU"/>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 y="153758"/>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608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Овал 160">
            <a:extLst>
              <a:ext uri="{FF2B5EF4-FFF2-40B4-BE49-F238E27FC236}">
                <a16:creationId xmlns:a16="http://schemas.microsoft.com/office/drawing/2014/main" id="{3EF700B2-07B9-469C-9D5A-221D5BACD7A3}"/>
              </a:ext>
            </a:extLst>
          </p:cNvPr>
          <p:cNvSpPr/>
          <p:nvPr/>
        </p:nvSpPr>
        <p:spPr>
          <a:xfrm>
            <a:off x="3906982" y="1192356"/>
            <a:ext cx="1753464" cy="9156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2" name="Овал 161">
            <a:extLst>
              <a:ext uri="{FF2B5EF4-FFF2-40B4-BE49-F238E27FC236}">
                <a16:creationId xmlns:a16="http://schemas.microsoft.com/office/drawing/2014/main" id="{ACBD5CFC-188B-4512-8D4A-4CC142739F16}"/>
              </a:ext>
            </a:extLst>
          </p:cNvPr>
          <p:cNvSpPr/>
          <p:nvPr/>
        </p:nvSpPr>
        <p:spPr>
          <a:xfrm>
            <a:off x="2458749" y="3166629"/>
            <a:ext cx="1753464" cy="9156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3" name="Овал 162">
            <a:extLst>
              <a:ext uri="{FF2B5EF4-FFF2-40B4-BE49-F238E27FC236}">
                <a16:creationId xmlns:a16="http://schemas.microsoft.com/office/drawing/2014/main" id="{B089DDB2-6A98-45B5-920B-DCCFAF30F79D}"/>
              </a:ext>
            </a:extLst>
          </p:cNvPr>
          <p:cNvSpPr/>
          <p:nvPr/>
        </p:nvSpPr>
        <p:spPr>
          <a:xfrm>
            <a:off x="6082578" y="3134158"/>
            <a:ext cx="1571623" cy="9156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0" name="Овал 159">
            <a:extLst>
              <a:ext uri="{FF2B5EF4-FFF2-40B4-BE49-F238E27FC236}">
                <a16:creationId xmlns:a16="http://schemas.microsoft.com/office/drawing/2014/main" id="{FCC63BA0-9FB9-4A5B-BDD6-B558341FA50D}"/>
              </a:ext>
            </a:extLst>
          </p:cNvPr>
          <p:cNvSpPr/>
          <p:nvPr/>
        </p:nvSpPr>
        <p:spPr>
          <a:xfrm>
            <a:off x="1302760" y="1406670"/>
            <a:ext cx="1117021" cy="9156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3210143" y="56425"/>
            <a:ext cx="5895798" cy="565030"/>
          </a:xfrm>
        </p:spPr>
        <p:txBody>
          <a:bodyPr/>
          <a:lstStyle/>
          <a:p>
            <a:r>
              <a:rPr lang="ru-RU" sz="4400" dirty="0"/>
              <a:t>Бизнес-модель</a:t>
            </a:r>
          </a:p>
        </p:txBody>
      </p:sp>
      <p:sp>
        <p:nvSpPr>
          <p:cNvPr id="31" name="Номер слайда 30"/>
          <p:cNvSpPr>
            <a:spLocks noGrp="1"/>
          </p:cNvSpPr>
          <p:nvPr>
            <p:ph type="sldNum" sz="quarter" idx="12"/>
          </p:nvPr>
        </p:nvSpPr>
        <p:spPr/>
        <p:txBody>
          <a:bodyPr/>
          <a:lstStyle/>
          <a:p>
            <a:pPr>
              <a:defRPr/>
            </a:pPr>
            <a:fld id="{8AE9A296-EE56-46EC-AB4D-95D705198E57}" type="slidenum">
              <a:rPr lang="ru-RU" smtClean="0"/>
              <a:pPr>
                <a:defRPr/>
              </a:pPr>
              <a:t>6</a:t>
            </a:fld>
            <a:endParaRPr lang="ru-RU" dirty="0"/>
          </a:p>
        </p:txBody>
      </p:sp>
      <p:sp>
        <p:nvSpPr>
          <p:cNvPr id="4" name="TextBox 3"/>
          <p:cNvSpPr txBox="1"/>
          <p:nvPr/>
        </p:nvSpPr>
        <p:spPr>
          <a:xfrm>
            <a:off x="598910" y="819572"/>
            <a:ext cx="7677102" cy="369332"/>
          </a:xfrm>
          <a:prstGeom prst="rect">
            <a:avLst/>
          </a:prstGeom>
          <a:noFill/>
        </p:spPr>
        <p:txBody>
          <a:bodyPr wrap="none" rtlCol="0">
            <a:spAutoFit/>
          </a:bodyPr>
          <a:lstStyle/>
          <a:p>
            <a:r>
              <a:rPr lang="ru-RU" dirty="0"/>
              <a:t>Взаимодействие автора, инвестора, производителя и заказчика</a:t>
            </a:r>
          </a:p>
        </p:txBody>
      </p:sp>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 y="153758"/>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 name="TextBox 152">
            <a:extLst>
              <a:ext uri="{FF2B5EF4-FFF2-40B4-BE49-F238E27FC236}">
                <a16:creationId xmlns:a16="http://schemas.microsoft.com/office/drawing/2014/main" id="{EC23068D-EDB6-44E6-BFC4-FC01C78E8EE2}"/>
              </a:ext>
            </a:extLst>
          </p:cNvPr>
          <p:cNvSpPr txBox="1"/>
          <p:nvPr/>
        </p:nvSpPr>
        <p:spPr>
          <a:xfrm>
            <a:off x="1440440" y="168073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ru-RU">
                <a:latin typeface="Century Gothic"/>
              </a:rPr>
              <a:t>автор</a:t>
            </a:r>
            <a:endParaRPr lang="ru-RU" dirty="0"/>
          </a:p>
        </p:txBody>
      </p:sp>
      <p:sp>
        <p:nvSpPr>
          <p:cNvPr id="154" name="TextBox 153">
            <a:extLst>
              <a:ext uri="{FF2B5EF4-FFF2-40B4-BE49-F238E27FC236}">
                <a16:creationId xmlns:a16="http://schemas.microsoft.com/office/drawing/2014/main" id="{26C7E326-415D-4A03-BC81-1D484C53567A}"/>
              </a:ext>
            </a:extLst>
          </p:cNvPr>
          <p:cNvSpPr txBox="1"/>
          <p:nvPr/>
        </p:nvSpPr>
        <p:spPr>
          <a:xfrm>
            <a:off x="4239491" y="1362507"/>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a:latin typeface="Century Gothic"/>
              </a:rPr>
              <a:t>Инвестор</a:t>
            </a:r>
            <a:endParaRPr lang="ru-RU" dirty="0"/>
          </a:p>
          <a:p>
            <a:pPr algn="l"/>
            <a:endParaRPr lang="ru-RU" dirty="0"/>
          </a:p>
        </p:txBody>
      </p:sp>
      <p:sp>
        <p:nvSpPr>
          <p:cNvPr id="155" name="TextBox 154">
            <a:extLst>
              <a:ext uri="{FF2B5EF4-FFF2-40B4-BE49-F238E27FC236}">
                <a16:creationId xmlns:a16="http://schemas.microsoft.com/office/drawing/2014/main" id="{5B69EBF2-A59E-4E3E-A939-5614A63777A8}"/>
              </a:ext>
            </a:extLst>
          </p:cNvPr>
          <p:cNvSpPr txBox="1"/>
          <p:nvPr/>
        </p:nvSpPr>
        <p:spPr>
          <a:xfrm>
            <a:off x="6226752" y="334977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a:latin typeface="Century Gothic"/>
              </a:rPr>
              <a:t>Заказчик </a:t>
            </a:r>
            <a:endParaRPr lang="ru-RU"/>
          </a:p>
        </p:txBody>
      </p:sp>
      <p:sp>
        <p:nvSpPr>
          <p:cNvPr id="156" name="TextBox 155">
            <a:extLst>
              <a:ext uri="{FF2B5EF4-FFF2-40B4-BE49-F238E27FC236}">
                <a16:creationId xmlns:a16="http://schemas.microsoft.com/office/drawing/2014/main" id="{11591196-6DF1-4C18-B225-E50A0F66772A}"/>
              </a:ext>
            </a:extLst>
          </p:cNvPr>
          <p:cNvSpPr txBox="1"/>
          <p:nvPr/>
        </p:nvSpPr>
        <p:spPr>
          <a:xfrm>
            <a:off x="2895167" y="340821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ru-RU">
                <a:latin typeface="Century Gothic"/>
              </a:rPr>
              <a:t>Фирма</a:t>
            </a:r>
            <a:endParaRPr lang="ru-RU"/>
          </a:p>
        </p:txBody>
      </p:sp>
      <p:sp>
        <p:nvSpPr>
          <p:cNvPr id="157" name="Стрелка: вправо 156">
            <a:extLst>
              <a:ext uri="{FF2B5EF4-FFF2-40B4-BE49-F238E27FC236}">
                <a16:creationId xmlns:a16="http://schemas.microsoft.com/office/drawing/2014/main" id="{BC19A725-57E3-4BBC-A66C-C328F00E71F9}"/>
              </a:ext>
            </a:extLst>
          </p:cNvPr>
          <p:cNvSpPr/>
          <p:nvPr/>
        </p:nvSpPr>
        <p:spPr>
          <a:xfrm rot="2760000">
            <a:off x="2047392" y="2561668"/>
            <a:ext cx="1266392" cy="2532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8" name="Стрелка: вправо 157">
            <a:extLst>
              <a:ext uri="{FF2B5EF4-FFF2-40B4-BE49-F238E27FC236}">
                <a16:creationId xmlns:a16="http://schemas.microsoft.com/office/drawing/2014/main" id="{2E247446-2C0D-419E-9BEC-361742F344CB}"/>
              </a:ext>
            </a:extLst>
          </p:cNvPr>
          <p:cNvSpPr/>
          <p:nvPr/>
        </p:nvSpPr>
        <p:spPr>
          <a:xfrm rot="7500000">
            <a:off x="3540782" y="2506415"/>
            <a:ext cx="1220932" cy="272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9" name="Стрелка: вправо 158">
            <a:extLst>
              <a:ext uri="{FF2B5EF4-FFF2-40B4-BE49-F238E27FC236}">
                <a16:creationId xmlns:a16="http://schemas.microsoft.com/office/drawing/2014/main" id="{2C6258AE-CBF1-491B-AD05-D03A44FDEA3F}"/>
              </a:ext>
            </a:extLst>
          </p:cNvPr>
          <p:cNvSpPr/>
          <p:nvPr/>
        </p:nvSpPr>
        <p:spPr>
          <a:xfrm rot="180000">
            <a:off x="4302187" y="3468519"/>
            <a:ext cx="1720995" cy="2662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83860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6872" y="195486"/>
            <a:ext cx="7067128" cy="480070"/>
          </a:xfrm>
        </p:spPr>
        <p:txBody>
          <a:bodyPr/>
          <a:lstStyle/>
          <a:p>
            <a:r>
              <a:rPr lang="ru-RU" sz="4400" dirty="0"/>
              <a:t>Финансы и продажи</a:t>
            </a:r>
          </a:p>
        </p:txBody>
      </p:sp>
      <p:sp>
        <p:nvSpPr>
          <p:cNvPr id="31" name="Номер слайда 30"/>
          <p:cNvSpPr>
            <a:spLocks noGrp="1"/>
          </p:cNvSpPr>
          <p:nvPr>
            <p:ph type="sldNum" sz="quarter" idx="12"/>
          </p:nvPr>
        </p:nvSpPr>
        <p:spPr/>
        <p:txBody>
          <a:bodyPr/>
          <a:lstStyle/>
          <a:p>
            <a:pPr>
              <a:defRPr/>
            </a:pPr>
            <a:fld id="{8AE9A296-EE56-46EC-AB4D-95D705198E57}" type="slidenum">
              <a:rPr lang="ru-RU" smtClean="0"/>
              <a:pPr>
                <a:defRPr/>
              </a:pPr>
              <a:t>7</a:t>
            </a:fld>
            <a:endParaRPr lang="ru-RU" dirty="0"/>
          </a:p>
        </p:txBody>
      </p:sp>
      <p:sp>
        <p:nvSpPr>
          <p:cNvPr id="4" name="Прямоугольник 3"/>
          <p:cNvSpPr/>
          <p:nvPr/>
        </p:nvSpPr>
        <p:spPr>
          <a:xfrm>
            <a:off x="1237729" y="613815"/>
            <a:ext cx="7586696" cy="4524315"/>
          </a:xfrm>
          <a:prstGeom prst="rect">
            <a:avLst/>
          </a:prstGeom>
        </p:spPr>
        <p:txBody>
          <a:bodyPr wrap="square" anchor="t">
            <a:spAutoFit/>
          </a:bodyPr>
          <a:lstStyle/>
          <a:p>
            <a:pPr algn="ctr">
              <a:defRPr/>
            </a:pPr>
            <a:r>
              <a:rPr lang="ru-RU" dirty="0">
                <a:latin typeface="Century Gothic"/>
              </a:rPr>
              <a:t>Для программно аппаратного комплекса БГТУ им.Шухова предоставляет БПЛА и мультиспектральную камеру, а также помощь в </a:t>
            </a:r>
            <a:r>
              <a:rPr lang="ru-RU">
                <a:latin typeface="Century Gothic"/>
              </a:rPr>
              <a:t>написании необходимого ПО.</a:t>
            </a:r>
          </a:p>
          <a:p>
            <a:pPr algn="ctr">
              <a:defRPr/>
            </a:pPr>
            <a:r>
              <a:rPr lang="ru-RU" b="1"/>
              <a:t>План коммерциализации проекта:</a:t>
            </a:r>
            <a:endParaRPr lang="ru-RU"/>
          </a:p>
          <a:p>
            <a:pPr algn="ctr">
              <a:defRPr/>
            </a:pPr>
            <a:r>
              <a:rPr lang="ru-RU">
                <a:latin typeface="Century Gothic"/>
              </a:rPr>
              <a:t> Наш проект будет зарабатывать за счет продажи и обслуживания готового комплекса</a:t>
            </a:r>
            <a:r>
              <a:rPr lang="ru-RU" dirty="0"/>
              <a:t/>
            </a:r>
            <a:br>
              <a:rPr lang="ru-RU" dirty="0"/>
            </a:br>
            <a:r>
              <a:rPr lang="ru-RU">
                <a:latin typeface="Century Gothic"/>
              </a:rPr>
              <a:t>(квадрокоптер+программное обеспечение).</a:t>
            </a:r>
            <a:r>
              <a:rPr lang="ru-RU" dirty="0"/>
              <a:t/>
            </a:r>
            <a:br>
              <a:rPr lang="ru-RU" dirty="0"/>
            </a:br>
            <a:r>
              <a:rPr lang="ru-RU" dirty="0">
                <a:latin typeface="Century Gothic"/>
              </a:rPr>
              <a:t> </a:t>
            </a:r>
            <a:r>
              <a:rPr lang="ru-RU">
                <a:latin typeface="Century Gothic"/>
              </a:rPr>
              <a:t>ожидаются производственные и маркетинговые</a:t>
            </a:r>
            <a:r>
              <a:rPr lang="ru-RU" dirty="0"/>
              <a:t/>
            </a:r>
            <a:br>
              <a:rPr lang="ru-RU" dirty="0"/>
            </a:br>
            <a:r>
              <a:rPr lang="ru-RU">
                <a:latin typeface="Century Gothic"/>
              </a:rPr>
              <a:t>траты связанные с:</a:t>
            </a:r>
            <a:r>
              <a:rPr lang="ru-RU" dirty="0"/>
              <a:t/>
            </a:r>
            <a:br>
              <a:rPr lang="ru-RU" dirty="0"/>
            </a:br>
            <a:r>
              <a:rPr lang="ru-RU">
                <a:latin typeface="Century Gothic"/>
              </a:rPr>
              <a:t>- приобретение, обслуживание и обновление квадрокоптера - 450тыс. руб.;</a:t>
            </a:r>
            <a:r>
              <a:rPr lang="ru-RU" dirty="0"/>
              <a:t/>
            </a:r>
            <a:br>
              <a:rPr lang="ru-RU" dirty="0"/>
            </a:br>
            <a:r>
              <a:rPr lang="ru-RU">
                <a:latin typeface="Century Gothic"/>
              </a:rPr>
              <a:t>заработная плата - 12тыс. руб. х 24 месяца=288тыс. руб.,</a:t>
            </a:r>
            <a:r>
              <a:rPr lang="ru-RU" dirty="0"/>
              <a:t/>
            </a:r>
            <a:br>
              <a:rPr lang="ru-RU" dirty="0"/>
            </a:br>
            <a:r>
              <a:rPr lang="ru-RU">
                <a:latin typeface="Century Gothic"/>
              </a:rPr>
              <a:t>посещение выставок, научных семинаров, публикация статей - 200тыс. руб.</a:t>
            </a:r>
            <a:r>
              <a:rPr lang="ru-RU" dirty="0"/>
              <a:t/>
            </a:r>
            <a:br>
              <a:rPr lang="ru-RU" dirty="0"/>
            </a:br>
            <a:r>
              <a:rPr lang="ru-RU">
                <a:latin typeface="Century Gothic"/>
              </a:rPr>
              <a:t>Итого: 938тыс. руб.</a:t>
            </a:r>
            <a:r>
              <a:rPr lang="ru-RU" dirty="0"/>
              <a:t/>
            </a:r>
            <a:br>
              <a:rPr lang="ru-RU" dirty="0"/>
            </a:br>
            <a:endParaRPr lang="ru-RU" dirty="0">
              <a:latin typeface="Century Gothic"/>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 y="153758"/>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0228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10744" y="267494"/>
            <a:ext cx="5133256" cy="336054"/>
          </a:xfrm>
        </p:spPr>
        <p:txBody>
          <a:bodyPr/>
          <a:lstStyle/>
          <a:p>
            <a:r>
              <a:rPr lang="ru-RU" sz="4000" dirty="0"/>
              <a:t>Планы</a:t>
            </a:r>
          </a:p>
        </p:txBody>
      </p:sp>
      <p:sp>
        <p:nvSpPr>
          <p:cNvPr id="6" name="Номер слайда 5"/>
          <p:cNvSpPr>
            <a:spLocks noGrp="1"/>
          </p:cNvSpPr>
          <p:nvPr>
            <p:ph type="sldNum" sz="quarter" idx="12"/>
          </p:nvPr>
        </p:nvSpPr>
        <p:spPr/>
        <p:txBody>
          <a:bodyPr/>
          <a:lstStyle/>
          <a:p>
            <a:pPr>
              <a:defRPr/>
            </a:pPr>
            <a:fld id="{8AE9A296-EE56-46EC-AB4D-95D705198E57}" type="slidenum">
              <a:rPr lang="ru-RU" smtClean="0"/>
              <a:pPr>
                <a:defRPr/>
              </a:pPr>
              <a:t>8</a:t>
            </a:fld>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 y="153758"/>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4FFEF9D5-36C2-4A18-BBBE-367BDB965A04}"/>
              </a:ext>
            </a:extLst>
          </p:cNvPr>
          <p:cNvSpPr txBox="1"/>
          <p:nvPr/>
        </p:nvSpPr>
        <p:spPr>
          <a:xfrm>
            <a:off x="2376949" y="1550425"/>
            <a:ext cx="4789538"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a:t>Предполагаемая выручка с продажи одного автоматизированного комплекса - 80тыс. руб.,​</a:t>
            </a:r>
            <a:br>
              <a:rPr lang="ru-RU"/>
            </a:br>
            <a:r>
              <a:rPr lang="ru-RU"/>
              <a:t>обслуживание и обновление - 12тыс. руб./год. Предполагаемое количество заказов в год -​</a:t>
            </a:r>
            <a:br>
              <a:rPr lang="ru-RU"/>
            </a:br>
            <a:r>
              <a:rPr lang="ru-RU"/>
              <a:t>не менее 10. Итого: 80тыс.х10+12тыс.х10=920тыс. руб. в год.​</a:t>
            </a:r>
          </a:p>
        </p:txBody>
      </p:sp>
    </p:spTree>
    <p:extLst>
      <p:ext uri="{BB962C8B-B14F-4D97-AF65-F5344CB8AC3E}">
        <p14:creationId xmlns:p14="http://schemas.microsoft.com/office/powerpoint/2010/main" val="3986714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1920" y="339502"/>
            <a:ext cx="5349280" cy="360040"/>
          </a:xfrm>
        </p:spPr>
        <p:txBody>
          <a:bodyPr/>
          <a:lstStyle/>
          <a:p>
            <a:r>
              <a:rPr lang="ru-RU" sz="4400" dirty="0"/>
              <a:t>Команда проекта</a:t>
            </a:r>
          </a:p>
        </p:txBody>
      </p:sp>
      <p:graphicFrame>
        <p:nvGraphicFramePr>
          <p:cNvPr id="6" name="Таблица 5"/>
          <p:cNvGraphicFramePr>
            <a:graphicFrameLocks noGrp="1"/>
          </p:cNvGraphicFramePr>
          <p:nvPr>
            <p:extLst>
              <p:ext uri="{D42A27DB-BD31-4B8C-83A1-F6EECF244321}">
                <p14:modId xmlns:p14="http://schemas.microsoft.com/office/powerpoint/2010/main" val="830188109"/>
              </p:ext>
            </p:extLst>
          </p:nvPr>
        </p:nvGraphicFramePr>
        <p:xfrm>
          <a:off x="513893" y="1419622"/>
          <a:ext cx="8136902" cy="2339676"/>
        </p:xfrm>
        <a:graphic>
          <a:graphicData uri="http://schemas.openxmlformats.org/drawingml/2006/table">
            <a:tbl>
              <a:tblPr firstRow="1" firstCol="1" bandRow="1">
                <a:tableStyleId>{5C22544A-7EE6-4342-B048-85BDC9FD1C3A}</a:tableStyleId>
              </a:tblPr>
              <a:tblGrid>
                <a:gridCol w="1800200">
                  <a:extLst>
                    <a:ext uri="{9D8B030D-6E8A-4147-A177-3AD203B41FA5}">
                      <a16:colId xmlns:a16="http://schemas.microsoft.com/office/drawing/2014/main" val="20000"/>
                    </a:ext>
                  </a:extLst>
                </a:gridCol>
                <a:gridCol w="3654539">
                  <a:extLst>
                    <a:ext uri="{9D8B030D-6E8A-4147-A177-3AD203B41FA5}">
                      <a16:colId xmlns:a16="http://schemas.microsoft.com/office/drawing/2014/main" val="20001"/>
                    </a:ext>
                  </a:extLst>
                </a:gridCol>
                <a:gridCol w="2682163">
                  <a:extLst>
                    <a:ext uri="{9D8B030D-6E8A-4147-A177-3AD203B41FA5}">
                      <a16:colId xmlns:a16="http://schemas.microsoft.com/office/drawing/2014/main" val="20002"/>
                    </a:ext>
                  </a:extLst>
                </a:gridCol>
              </a:tblGrid>
              <a:tr h="274316">
                <a:tc>
                  <a:txBody>
                    <a:bodyPr/>
                    <a:lstStyle/>
                    <a:p>
                      <a:pPr algn="ctr">
                        <a:lnSpc>
                          <a:spcPct val="107000"/>
                        </a:lnSpc>
                        <a:spcAft>
                          <a:spcPts val="0"/>
                        </a:spcAft>
                      </a:pPr>
                      <a:r>
                        <a:rPr lang="ru-RU" sz="1200" dirty="0">
                          <a:effectLst/>
                        </a:rPr>
                        <a:t>Должность</a:t>
                      </a:r>
                      <a:endParaRPr lang="ru-RU" sz="1200" dirty="0">
                        <a:effectLst/>
                        <a:latin typeface="Franklin Gothic Book" pitchFamily="34" charset="0"/>
                        <a:ea typeface="Calibri"/>
                        <a:cs typeface="Times New Roman"/>
                      </a:endParaRPr>
                    </a:p>
                  </a:txBody>
                  <a:tcPr marL="56636" marR="56636" marT="0" marB="0" anchor="ctr"/>
                </a:tc>
                <a:tc>
                  <a:txBody>
                    <a:bodyPr/>
                    <a:lstStyle/>
                    <a:p>
                      <a:pPr algn="ctr">
                        <a:lnSpc>
                          <a:spcPct val="107000"/>
                        </a:lnSpc>
                        <a:spcAft>
                          <a:spcPts val="0"/>
                        </a:spcAft>
                      </a:pPr>
                      <a:r>
                        <a:rPr lang="ru-RU" sz="1200" dirty="0">
                          <a:effectLst/>
                        </a:rPr>
                        <a:t>Направление деятельности</a:t>
                      </a:r>
                      <a:endParaRPr lang="ru-RU" sz="1200" dirty="0">
                        <a:effectLst/>
                        <a:latin typeface="Franklin Gothic Book" pitchFamily="34" charset="0"/>
                        <a:ea typeface="Calibri"/>
                        <a:cs typeface="Times New Roman"/>
                      </a:endParaRPr>
                    </a:p>
                  </a:txBody>
                  <a:tcPr marL="56636" marR="56636" marT="0" marB="0" anchor="ctr"/>
                </a:tc>
                <a:tc>
                  <a:txBody>
                    <a:bodyPr/>
                    <a:lstStyle/>
                    <a:p>
                      <a:pPr algn="ctr">
                        <a:lnSpc>
                          <a:spcPct val="107000"/>
                        </a:lnSpc>
                        <a:spcAft>
                          <a:spcPts val="0"/>
                        </a:spcAft>
                      </a:pPr>
                      <a:r>
                        <a:rPr lang="ru-RU" sz="1200" dirty="0">
                          <a:effectLst/>
                        </a:rPr>
                        <a:t>Квалификация</a:t>
                      </a:r>
                      <a:endParaRPr lang="ru-RU" sz="1200" dirty="0">
                        <a:effectLst/>
                        <a:latin typeface="Franklin Gothic Book" pitchFamily="34" charset="0"/>
                        <a:ea typeface="Calibri"/>
                        <a:cs typeface="Times New Roman"/>
                      </a:endParaRPr>
                    </a:p>
                  </a:txBody>
                  <a:tcPr marL="56636" marR="56636" marT="0" marB="0" anchor="ctr"/>
                </a:tc>
                <a:extLst>
                  <a:ext uri="{0D108BD9-81ED-4DB2-BD59-A6C34878D82A}">
                    <a16:rowId xmlns:a16="http://schemas.microsoft.com/office/drawing/2014/main" val="10000"/>
                  </a:ext>
                </a:extLst>
              </a:tr>
              <a:tr h="445764">
                <a:tc>
                  <a:txBody>
                    <a:bodyPr/>
                    <a:lstStyle/>
                    <a:p>
                      <a:pPr algn="just">
                        <a:lnSpc>
                          <a:spcPct val="100000"/>
                        </a:lnSpc>
                        <a:spcAft>
                          <a:spcPts val="0"/>
                        </a:spcAft>
                      </a:pPr>
                      <a:r>
                        <a:rPr lang="ru-RU" sz="1200" dirty="0">
                          <a:effectLst/>
                        </a:rPr>
                        <a:t>Руководитель проекта</a:t>
                      </a:r>
                      <a:endParaRPr lang="ru-RU" sz="1200" dirty="0">
                        <a:effectLst/>
                        <a:latin typeface="Franklin Gothic Book" pitchFamily="34" charset="0"/>
                        <a:ea typeface="Calibri"/>
                        <a:cs typeface="Times New Roman"/>
                      </a:endParaRPr>
                    </a:p>
                  </a:txBody>
                  <a:tcPr marL="56636" marR="56636" marT="0" marB="0" anchor="ctr"/>
                </a:tc>
                <a:tc>
                  <a:txBody>
                    <a:bodyPr/>
                    <a:lstStyle/>
                    <a:p>
                      <a:pPr algn="just">
                        <a:lnSpc>
                          <a:spcPct val="100000"/>
                        </a:lnSpc>
                        <a:spcAft>
                          <a:spcPts val="0"/>
                        </a:spcAft>
                      </a:pPr>
                      <a:r>
                        <a:rPr lang="ru-RU" sz="1200">
                          <a:effectLst/>
                          <a:latin typeface="Franklin Gothic Book"/>
                          <a:ea typeface="Calibri"/>
                          <a:cs typeface="Times New Roman"/>
                        </a:rPr>
                        <a:t>Применение БПЛА в области прикладного картографирования</a:t>
                      </a:r>
                      <a:endParaRPr lang="ru-RU" sz="1200" dirty="0">
                        <a:effectLst/>
                        <a:latin typeface="Franklin Gothic Book" pitchFamily="34" charset="0"/>
                        <a:ea typeface="Calibri"/>
                        <a:cs typeface="Times New Roman"/>
                      </a:endParaRPr>
                    </a:p>
                  </a:txBody>
                  <a:tcPr marL="56636" marR="56636" marT="0" marB="0" anchor="ctr"/>
                </a:tc>
                <a:tc>
                  <a:txBody>
                    <a:bodyPr/>
                    <a:lstStyle/>
                    <a:p>
                      <a:pPr algn="just">
                        <a:lnSpc>
                          <a:spcPct val="100000"/>
                        </a:lnSpc>
                        <a:spcAft>
                          <a:spcPts val="0"/>
                        </a:spcAft>
                      </a:pPr>
                      <a:r>
                        <a:rPr lang="ru-RU" sz="1200">
                          <a:effectLst/>
                          <a:latin typeface="Franklin Gothic Book"/>
                          <a:ea typeface="Calibri"/>
                          <a:cs typeface="Times New Roman"/>
                        </a:rPr>
                        <a:t>Студент 2 курса</a:t>
                      </a:r>
                      <a:endParaRPr lang="ru-RU" sz="1200" dirty="0">
                        <a:effectLst/>
                        <a:latin typeface="Franklin Gothic Book" pitchFamily="34" charset="0"/>
                        <a:ea typeface="Calibri"/>
                        <a:cs typeface="Times New Roman"/>
                      </a:endParaRPr>
                    </a:p>
                  </a:txBody>
                  <a:tcPr marL="56636" marR="56636" marT="0" marB="0" anchor="ctr"/>
                </a:tc>
                <a:extLst>
                  <a:ext uri="{0D108BD9-81ED-4DB2-BD59-A6C34878D82A}">
                    <a16:rowId xmlns:a16="http://schemas.microsoft.com/office/drawing/2014/main" val="10001"/>
                  </a:ext>
                </a:extLst>
              </a:tr>
              <a:tr h="636636">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extLst>
                  <a:ext uri="{0D108BD9-81ED-4DB2-BD59-A6C34878D82A}">
                    <a16:rowId xmlns:a16="http://schemas.microsoft.com/office/drawing/2014/main" val="10002"/>
                  </a:ext>
                </a:extLst>
              </a:tr>
              <a:tr h="432048">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extLst>
                  <a:ext uri="{0D108BD9-81ED-4DB2-BD59-A6C34878D82A}">
                    <a16:rowId xmlns:a16="http://schemas.microsoft.com/office/drawing/2014/main" val="10003"/>
                  </a:ext>
                </a:extLst>
              </a:tr>
              <a:tr h="550912">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tc>
                  <a:txBody>
                    <a:bodyPr/>
                    <a:lstStyle/>
                    <a:p>
                      <a:pPr algn="just">
                        <a:lnSpc>
                          <a:spcPct val="100000"/>
                        </a:lnSpc>
                        <a:spcAft>
                          <a:spcPts val="0"/>
                        </a:spcAft>
                      </a:pPr>
                      <a:endParaRPr lang="ru-RU" sz="1200" dirty="0">
                        <a:effectLst/>
                        <a:latin typeface="Franklin Gothic Book" pitchFamily="34" charset="0"/>
                        <a:ea typeface="Calibri"/>
                        <a:cs typeface="Times New Roman"/>
                      </a:endParaRPr>
                    </a:p>
                  </a:txBody>
                  <a:tcPr marL="56636" marR="56636" marT="0" marB="0" anchor="ctr"/>
                </a:tc>
                <a:extLst>
                  <a:ext uri="{0D108BD9-81ED-4DB2-BD59-A6C34878D82A}">
                    <a16:rowId xmlns:a16="http://schemas.microsoft.com/office/drawing/2014/main" val="10004"/>
                  </a:ext>
                </a:extLst>
              </a:tr>
            </a:tbl>
          </a:graphicData>
        </a:graphic>
      </p:graphicFrame>
      <p:sp>
        <p:nvSpPr>
          <p:cNvPr id="4" name="Номер слайда 3"/>
          <p:cNvSpPr>
            <a:spLocks noGrp="1"/>
          </p:cNvSpPr>
          <p:nvPr>
            <p:ph type="sldNum" sz="quarter" idx="12"/>
          </p:nvPr>
        </p:nvSpPr>
        <p:spPr/>
        <p:txBody>
          <a:bodyPr/>
          <a:lstStyle/>
          <a:p>
            <a:pPr>
              <a:defRPr/>
            </a:pPr>
            <a:fld id="{8AE9A296-EE56-46EC-AB4D-95D705198E57}" type="slidenum">
              <a:rPr lang="ru-RU" smtClean="0"/>
              <a:pPr>
                <a:defRPr/>
              </a:pPr>
              <a:t>9</a:t>
            </a:fld>
            <a:endParaRPr lang="ru-RU"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 y="153758"/>
            <a:ext cx="1637705" cy="49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6714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1113</TotalTime>
  <Words>219</Words>
  <Application>Microsoft Office PowerPoint</Application>
  <PresentationFormat>Экран (16:9)</PresentationFormat>
  <Paragraphs>60</Paragraphs>
  <Slides>10</Slides>
  <Notes>6</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10</vt:i4>
      </vt:variant>
    </vt:vector>
  </HeadingPairs>
  <TitlesOfParts>
    <vt:vector size="18" baseType="lpstr">
      <vt:lpstr>Arial</vt:lpstr>
      <vt:lpstr>Calibri</vt:lpstr>
      <vt:lpstr>Century Gothic</vt:lpstr>
      <vt:lpstr>Courier New</vt:lpstr>
      <vt:lpstr>Franklin Gothic Book</vt:lpstr>
      <vt:lpstr>Palatino Linotype</vt:lpstr>
      <vt:lpstr>Times New Roman</vt:lpstr>
      <vt:lpstr>Исполнительная</vt:lpstr>
      <vt:lpstr>Мониторинг распространения захоронений ТКО, основанный на нейросетевой обработке с примениением аэрофотосъёмки</vt:lpstr>
      <vt:lpstr>Проблема</vt:lpstr>
      <vt:lpstr>Решение</vt:lpstr>
      <vt:lpstr>Технология</vt:lpstr>
      <vt:lpstr>Рынок</vt:lpstr>
      <vt:lpstr>Бизнес-модель</vt:lpstr>
      <vt:lpstr>Финансы и продажи</vt:lpstr>
      <vt:lpstr>Планы</vt:lpstr>
      <vt:lpstr>Команда проекта</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User</cp:lastModifiedBy>
  <cp:revision>366</cp:revision>
  <dcterms:created xsi:type="dcterms:W3CDTF">2018-12-29T17:36:41Z</dcterms:created>
  <dcterms:modified xsi:type="dcterms:W3CDTF">2020-09-29T13:05:28Z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TC100690401049</vt:lpwstr>
  </property>
</Properties>
</file>