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2" r:id="rId1"/>
  </p:sldMasterIdLst>
  <p:notesMasterIdLst>
    <p:notesMasterId r:id="rId36"/>
  </p:notesMasterIdLst>
  <p:handoutMasterIdLst>
    <p:handoutMasterId r:id="rId37"/>
  </p:handoutMasterIdLst>
  <p:sldIdLst>
    <p:sldId id="1259" r:id="rId2"/>
    <p:sldId id="1211" r:id="rId3"/>
    <p:sldId id="1185" r:id="rId4"/>
    <p:sldId id="1260" r:id="rId5"/>
    <p:sldId id="1186" r:id="rId6"/>
    <p:sldId id="1245" r:id="rId7"/>
    <p:sldId id="1221" r:id="rId8"/>
    <p:sldId id="1242" r:id="rId9"/>
    <p:sldId id="1210" r:id="rId10"/>
    <p:sldId id="1257" r:id="rId11"/>
    <p:sldId id="1246" r:id="rId12"/>
    <p:sldId id="1251" r:id="rId13"/>
    <p:sldId id="1254" r:id="rId14"/>
    <p:sldId id="1255" r:id="rId15"/>
    <p:sldId id="1256" r:id="rId16"/>
    <p:sldId id="1218" r:id="rId17"/>
    <p:sldId id="1217" r:id="rId18"/>
    <p:sldId id="1222" r:id="rId19"/>
    <p:sldId id="1223" r:id="rId20"/>
    <p:sldId id="1226" r:id="rId21"/>
    <p:sldId id="1227" r:id="rId22"/>
    <p:sldId id="1228" r:id="rId23"/>
    <p:sldId id="1229" r:id="rId24"/>
    <p:sldId id="1230" r:id="rId25"/>
    <p:sldId id="1232" r:id="rId26"/>
    <p:sldId id="1233" r:id="rId27"/>
    <p:sldId id="1234" r:id="rId28"/>
    <p:sldId id="1235" r:id="rId29"/>
    <p:sldId id="1236" r:id="rId30"/>
    <p:sldId id="1238" r:id="rId31"/>
    <p:sldId id="1239" r:id="rId32"/>
    <p:sldId id="1240" r:id="rId33"/>
    <p:sldId id="1241" r:id="rId34"/>
    <p:sldId id="1244" r:id="rId35"/>
  </p:sldIdLst>
  <p:sldSz cx="9144000" cy="5143500" type="screen16x9"/>
  <p:notesSz cx="6797675" cy="9926638"/>
  <p:defaultTextStyle>
    <a:defPPr>
      <a:defRPr lang="en-US"/>
    </a:defPPr>
    <a:lvl1pPr algn="l" defTabSz="767283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83308" indent="-191321" algn="l" defTabSz="767283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767283" indent="-383308" algn="l" defTabSz="767283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151258" indent="-575296" algn="l" defTabSz="767283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535233" indent="-767283" algn="l" defTabSz="767283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959938" algn="l" defTabSz="383975" rtl="0" eaLnBrk="1" latinLnBrk="0" hangingPunct="1">
      <a:defRPr sz="15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1151925" algn="l" defTabSz="383975" rtl="0" eaLnBrk="1" latinLnBrk="0" hangingPunct="1">
      <a:defRPr sz="15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1343913" algn="l" defTabSz="383975" rtl="0" eaLnBrk="1" latinLnBrk="0" hangingPunct="1">
      <a:defRPr sz="15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1535900" algn="l" defTabSz="383975" rtl="0" eaLnBrk="1" latinLnBrk="0" hangingPunct="1">
      <a:defRPr sz="15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8140">
          <p15:clr>
            <a:srgbClr val="A4A3A4"/>
          </p15:clr>
        </p15:guide>
        <p15:guide id="2" orient="horz" pos="502">
          <p15:clr>
            <a:srgbClr val="A4A3A4"/>
          </p15:clr>
        </p15:guide>
        <p15:guide id="3" pos="1077">
          <p15:clr>
            <a:srgbClr val="A4A3A4"/>
          </p15:clr>
        </p15:guide>
        <p15:guide id="4" pos="14268">
          <p15:clr>
            <a:srgbClr val="A4A3A4"/>
          </p15:clr>
        </p15:guide>
        <p15:guide id="5" orient="horz" pos="3053">
          <p15:clr>
            <a:srgbClr val="A4A3A4"/>
          </p15:clr>
        </p15:guide>
        <p15:guide id="6" orient="horz" pos="188">
          <p15:clr>
            <a:srgbClr val="A4A3A4"/>
          </p15:clr>
        </p15:guide>
        <p15:guide id="7" pos="404">
          <p15:clr>
            <a:srgbClr val="A4A3A4"/>
          </p15:clr>
        </p15:guide>
        <p15:guide id="8" pos="53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915D"/>
    <a:srgbClr val="FEEBD6"/>
    <a:srgbClr val="FBB62B"/>
    <a:srgbClr val="FBC81F"/>
    <a:srgbClr val="C7FDDD"/>
    <a:srgbClr val="364D65"/>
    <a:srgbClr val="19232E"/>
    <a:srgbClr val="2F2F2F"/>
    <a:srgbClr val="2C4054"/>
    <a:srgbClr val="FAD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87" autoAdjust="0"/>
    <p:restoredTop sz="92012" autoAdjust="0"/>
  </p:normalViewPr>
  <p:slideViewPr>
    <p:cSldViewPr snapToGrid="0" snapToObjects="1">
      <p:cViewPr>
        <p:scale>
          <a:sx n="90" d="100"/>
          <a:sy n="90" d="100"/>
        </p:scale>
        <p:origin x="1608" y="952"/>
      </p:cViewPr>
      <p:guideLst>
        <p:guide orient="horz" pos="8140"/>
        <p:guide orient="horz" pos="502"/>
        <p:guide pos="1077"/>
        <p:guide pos="14268"/>
        <p:guide orient="horz" pos="3053"/>
        <p:guide orient="horz" pos="188"/>
        <p:guide pos="404"/>
        <p:guide pos="53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>
              <a:defRPr sz="1200"/>
            </a:lvl1pPr>
          </a:lstStyle>
          <a:p>
            <a:fld id="{944F4193-2598-4F33-BF6C-C0F9C4E1FF3B}" type="datetimeFigureOut">
              <a:rPr lang="ru-RU" smtClean="0"/>
              <a:t>16.09.17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r">
              <a:defRPr sz="1200"/>
            </a:lvl1pPr>
          </a:lstStyle>
          <a:p>
            <a:fld id="{2341DA56-5256-4C1D-A943-CE9B3051CD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720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 defTabSz="181912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 defTabSz="181912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Lato Light"/>
                <a:cs typeface="+mn-cs"/>
              </a:defRPr>
            </a:lvl1pPr>
          </a:lstStyle>
          <a:p>
            <a:pPr>
              <a:defRPr/>
            </a:pPr>
            <a:fld id="{7C65DDCB-0E16-48A7-B15F-ADCE6BFCB5A2}" type="datetimeFigureOut">
              <a:rPr lang="en-US"/>
              <a:pPr>
                <a:defRPr/>
              </a:pPr>
              <a:t>9/16/17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92" tIns="45496" rIns="90992" bIns="45496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0992" tIns="45496" rIns="90992" bIns="45496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 defTabSz="181912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wrap="square" lIns="90992" tIns="45496" rIns="90992" bIns="4549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Lato Light"/>
              </a:defRPr>
            </a:lvl1pPr>
          </a:lstStyle>
          <a:p>
            <a:pPr>
              <a:defRPr/>
            </a:pPr>
            <a:fld id="{6791FD56-7570-41FB-A1AB-8FE2625EE06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794115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383308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Lato Light"/>
        <a:ea typeface="+mn-ea"/>
        <a:cs typeface="+mn-cs"/>
      </a:defRPr>
    </a:lvl1pPr>
    <a:lvl2pPr marL="383308" algn="l" defTabSz="383308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Lato Light"/>
        <a:ea typeface="+mn-ea"/>
        <a:cs typeface="+mn-cs"/>
      </a:defRPr>
    </a:lvl2pPr>
    <a:lvl3pPr marL="767283" algn="l" defTabSz="383308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Lato Light"/>
        <a:ea typeface="+mn-ea"/>
        <a:cs typeface="+mn-cs"/>
      </a:defRPr>
    </a:lvl3pPr>
    <a:lvl4pPr marL="1151258" algn="l" defTabSz="383308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Lato Light"/>
        <a:ea typeface="+mn-ea"/>
        <a:cs typeface="+mn-cs"/>
      </a:defRPr>
    </a:lvl4pPr>
    <a:lvl5pPr marL="1535233" algn="l" defTabSz="383308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Lato Light"/>
        <a:ea typeface="+mn-ea"/>
        <a:cs typeface="+mn-cs"/>
      </a:defRPr>
    </a:lvl5pPr>
    <a:lvl6pPr marL="1919126" algn="l" defTabSz="3838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02952" algn="l" defTabSz="3838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86777" algn="l" defTabSz="3838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70602" algn="l" defTabSz="3838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Титульный слайд</a:t>
            </a:r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9310" indent="-2843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7399" indent="-22748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2359" indent="-22748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7319" indent="-22748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2278" indent="-227480" defTabSz="181826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7238" indent="-227480" defTabSz="181826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2198" indent="-227480" defTabSz="181826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67158" indent="-227480" defTabSz="181826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2A63832-8773-404C-B771-CCB3404FFC82}" type="slidenum">
              <a:rPr lang="ru-RU" altLang="ru-RU" sz="1200">
                <a:latin typeface="Calibri" panose="020F0502020204030204" pitchFamily="34" charset="0"/>
              </a:rPr>
              <a:pPr/>
              <a:t>1</a:t>
            </a:fld>
            <a:endParaRPr lang="ru-RU" altLang="ru-RU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270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Титульный слайд</a:t>
            </a:r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9310" indent="-2843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7399" indent="-22748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2359" indent="-22748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7319" indent="-22748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2278" indent="-227480" defTabSz="181826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7238" indent="-227480" defTabSz="181826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2198" indent="-227480" defTabSz="181826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67158" indent="-227480" defTabSz="181826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2A63832-8773-404C-B771-CCB3404FFC82}" type="slidenum">
              <a:rPr lang="ru-RU" altLang="ru-RU" sz="1200">
                <a:latin typeface="Calibri" panose="020F0502020204030204" pitchFamily="34" charset="0"/>
              </a:rPr>
              <a:pPr/>
              <a:t>2</a:t>
            </a:fld>
            <a:endParaRPr lang="ru-RU" altLang="ru-RU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037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91FD56-7570-41FB-A1AB-8FE2625EE068}" type="slidenum">
              <a:rPr lang="en-US" altLang="ru-RU" smtClean="0"/>
              <a:pPr>
                <a:defRPr/>
              </a:pPr>
              <a:t>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58845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Базовые и профильные предметы, реализуемые в рамках класса создают конкурентную, мотивированную среду для занятий и являются основой образовательной подготовки.</a:t>
            </a:r>
          </a:p>
          <a:p>
            <a:pPr>
              <a:buNone/>
            </a:pPr>
            <a:r>
              <a:rPr lang="ru-RU" dirty="0"/>
              <a:t>Дополнительные занятия призваны не столько расширить предметные знания, сколько показать детям возможность самореализации по данному направлению в Белгородской области.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91FD56-7570-41FB-A1AB-8FE2625EE068}" type="slidenum">
              <a:rPr lang="en-US" altLang="ru-RU" smtClean="0"/>
              <a:pPr>
                <a:defRPr/>
              </a:pPr>
              <a:t>8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95063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Титульный слайд</a:t>
            </a:r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9310" indent="-2843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7399" indent="-22748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2359" indent="-22748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7319" indent="-22748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2278" indent="-227480" defTabSz="181826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7238" indent="-227480" defTabSz="181826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2198" indent="-227480" defTabSz="181826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67158" indent="-227480" defTabSz="181826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2A63832-8773-404C-B771-CCB3404FFC82}" type="slidenum">
              <a:rPr lang="ru-RU" altLang="ru-RU" sz="1200">
                <a:latin typeface="Calibri" panose="020F0502020204030204" pitchFamily="34" charset="0"/>
              </a:rPr>
              <a:pPr/>
              <a:t>34</a:t>
            </a:fld>
            <a:endParaRPr lang="ru-RU" altLang="ru-RU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03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CC167F-4D0B-4B2E-95A0-BB0CCF1D1B14}" type="datetime1">
              <a:rPr lang="ru-RU" smtClean="0">
                <a:solidFill>
                  <a:srgbClr val="2DA2BF">
                    <a:shade val="75000"/>
                  </a:srgbClr>
                </a:solidFill>
              </a:rPr>
              <a:pPr>
                <a:defRPr/>
              </a:pPr>
              <a:t>16.09.17</a:t>
            </a:fld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CF7E8F-B387-4A7E-BEE8-A6EF74F2F5B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56772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729859-7786-4B8A-92A2-0254EA22270B}" type="datetime1">
              <a:rPr lang="ru-RU" smtClean="0">
                <a:solidFill>
                  <a:srgbClr val="2DA2BF">
                    <a:shade val="75000"/>
                  </a:srgbClr>
                </a:solidFill>
              </a:rPr>
              <a:pPr>
                <a:defRPr/>
              </a:pPr>
              <a:t>16.09.17</a:t>
            </a:fld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03D8C-8040-4A7B-8FEC-628AB295233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224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227220-9306-4C47-BB44-F18B480FC58A}" type="datetime1">
              <a:rPr lang="ru-RU" smtClean="0">
                <a:solidFill>
                  <a:srgbClr val="2DA2BF">
                    <a:shade val="75000"/>
                  </a:srgbClr>
                </a:solidFill>
              </a:rPr>
              <a:pPr>
                <a:defRPr/>
              </a:pPr>
              <a:t>16.09.17</a:t>
            </a:fld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13E5F-B94C-4038-BC03-39B40DFF121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3440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04972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_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2" y="-1"/>
            <a:ext cx="9144002" cy="3714751"/>
          </a:xfrm>
        </p:spPr>
        <p:txBody>
          <a:bodyPr rtlCol="0">
            <a:normAutofit/>
          </a:bodyPr>
          <a:lstStyle>
            <a:lvl1pPr marL="0" indent="0">
              <a:buNone/>
              <a:defRPr sz="800"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9892146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State C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196504" y="3026291"/>
            <a:ext cx="2239720" cy="1549027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id-ID" noProof="0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453224" y="1054185"/>
            <a:ext cx="2238376" cy="1549027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id-ID" noProof="0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5701306" y="3026291"/>
            <a:ext cx="2239720" cy="1549027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49836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802284" y="4624983"/>
            <a:ext cx="3421557" cy="5185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391" tIns="19194" rIns="38391" bIns="19194" anchor="ctr"/>
          <a:lstStyle/>
          <a:p>
            <a:pPr algn="ctr" defTabSz="7676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7011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-Comp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511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74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dul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1191" y="1278309"/>
            <a:ext cx="9144000" cy="301612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857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1191" y="0"/>
            <a:ext cx="9144000" cy="514350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725338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E1DC69-0D1C-4F1C-9AED-B26DBCE848F7}" type="datetime1">
              <a:rPr lang="ru-RU" smtClean="0">
                <a:solidFill>
                  <a:srgbClr val="2DA2BF">
                    <a:shade val="75000"/>
                  </a:srgbClr>
                </a:solidFill>
              </a:rPr>
              <a:pPr>
                <a:defRPr/>
              </a:pPr>
              <a:t>16.09.17</a:t>
            </a:fld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27D78-9FB9-4F79-9214-5F52DBE68B6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7235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pto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463432" y="1875918"/>
            <a:ext cx="2512311" cy="1563864"/>
          </a:xfrm>
        </p:spPr>
        <p:txBody>
          <a:bodyPr rtlCol="0">
            <a:normAutofit/>
          </a:bodyPr>
          <a:lstStyle>
            <a:lvl1pPr marL="0" indent="0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7760082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8659" y="1646754"/>
            <a:ext cx="9144000" cy="1593815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28098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pp Design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300337" y="2037392"/>
            <a:ext cx="555643" cy="1591637"/>
          </a:xfrm>
        </p:spPr>
        <p:txBody>
          <a:bodyPr rtlCol="0">
            <a:normAutofit/>
          </a:bodyPr>
          <a:lstStyle>
            <a:lvl1pPr marL="0" indent="0">
              <a:buNone/>
              <a:defRPr sz="6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227952" y="2037392"/>
            <a:ext cx="587817" cy="1591637"/>
          </a:xfrm>
        </p:spPr>
        <p:txBody>
          <a:bodyPr rtlCol="0">
            <a:normAutofit/>
          </a:bodyPr>
          <a:lstStyle>
            <a:lvl1pPr marL="0" indent="0">
              <a:buNone/>
              <a:defRPr sz="600"/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1984493" y="1864320"/>
            <a:ext cx="1134621" cy="2055220"/>
          </a:xfrm>
        </p:spPr>
        <p:txBody>
          <a:bodyPr rtlCol="0">
            <a:normAutofit/>
          </a:bodyPr>
          <a:lstStyle>
            <a:lvl1pPr marL="0" indent="0">
              <a:buNone/>
              <a:defRPr sz="6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9439236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3_iPhones_v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902605" y="1878262"/>
            <a:ext cx="1036313" cy="1839680"/>
          </a:xfrm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625773" y="1878262"/>
            <a:ext cx="1036313" cy="1839680"/>
          </a:xfrm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390723" y="1878262"/>
            <a:ext cx="1036313" cy="1839680"/>
          </a:xfrm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9253125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g_Picture_place-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6" y="-1"/>
            <a:ext cx="9152357" cy="5143501"/>
          </a:xfrm>
        </p:spPr>
        <p:txBody>
          <a:bodyPr rtlCol="0">
            <a:normAutofit/>
          </a:bodyPr>
          <a:lstStyle>
            <a:lvl1pPr marL="0" indent="0">
              <a:buNone/>
              <a:defRPr sz="1300">
                <a:latin typeface="Lato Light"/>
                <a:cs typeface="Lato Light"/>
              </a:defRPr>
            </a:lvl1pPr>
          </a:lstStyle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416804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2" y="10"/>
            <a:ext cx="9144002" cy="2422664"/>
          </a:xfrm>
        </p:spPr>
        <p:txBody>
          <a:bodyPr rtlCol="0">
            <a:normAutofit/>
          </a:bodyPr>
          <a:lstStyle>
            <a:lvl1pPr marL="0" indent="0">
              <a:buNone/>
              <a:defRPr sz="800"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1151916" y="925044"/>
            <a:ext cx="1770644" cy="3168880"/>
          </a:xfrm>
        </p:spPr>
        <p:txBody>
          <a:bodyPr rtlCol="0">
            <a:normAutofit/>
          </a:bodyPr>
          <a:lstStyle>
            <a:lvl1pPr marL="0" indent="0">
              <a:buNone/>
              <a:defRPr sz="800"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61238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04078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_vs_a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999199" y="1521754"/>
            <a:ext cx="1054124" cy="1862000"/>
          </a:xfr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113615" y="1538464"/>
            <a:ext cx="1054124" cy="1862000"/>
          </a:xfr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9581204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Tablet_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2984539" y="2110144"/>
            <a:ext cx="3134959" cy="2335628"/>
          </a:xfrm>
        </p:spPr>
        <p:txBody>
          <a:bodyPr rtlCol="0">
            <a:normAutofit/>
          </a:bodyPr>
          <a:lstStyle>
            <a:lvl1pPr marL="0" indent="0">
              <a:buNone/>
              <a:defRPr sz="800"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8546687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laptop_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820341" y="1867420"/>
            <a:ext cx="2247021" cy="1391254"/>
          </a:xfrm>
        </p:spPr>
        <p:txBody>
          <a:bodyPr rtlCol="0">
            <a:normAutofit/>
          </a:bodyPr>
          <a:lstStyle>
            <a:lvl1pPr marL="0" indent="0">
              <a:buNone/>
              <a:defRPr sz="800"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252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D843F7-8C95-4D58-AF97-C25AC93E678A}" type="datetime1">
              <a:rPr lang="ru-RU" smtClean="0">
                <a:solidFill>
                  <a:srgbClr val="2DA2BF">
                    <a:shade val="75000"/>
                  </a:srgbClr>
                </a:solidFill>
              </a:rPr>
              <a:pPr>
                <a:defRPr/>
              </a:pPr>
              <a:t>16.09.17</a:t>
            </a:fld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3546E5-F47A-4A4E-9A99-6ACD69FBCC6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5315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s_laptop2_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3411129" y="2327136"/>
            <a:ext cx="2247021" cy="1391254"/>
          </a:xfrm>
        </p:spPr>
        <p:txBody>
          <a:bodyPr rtlCol="0">
            <a:normAutofit/>
          </a:bodyPr>
          <a:lstStyle>
            <a:lvl1pPr marL="0" indent="0">
              <a:buNone/>
              <a:defRPr sz="800"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680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 to table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2624802" y="1163973"/>
            <a:ext cx="473325" cy="473202"/>
          </a:xfrm>
        </p:spPr>
        <p:txBody>
          <a:bodyPr rtlCol="0">
            <a:normAutofit/>
          </a:bodyPr>
          <a:lstStyle>
            <a:lvl1pPr marL="0" indent="0">
              <a:buNone/>
              <a:defRPr sz="500"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sz="quarter" idx="12"/>
          </p:nvPr>
        </p:nvSpPr>
        <p:spPr>
          <a:xfrm>
            <a:off x="3970618" y="1162245"/>
            <a:ext cx="473325" cy="473202"/>
          </a:xfrm>
        </p:spPr>
        <p:txBody>
          <a:bodyPr rtlCol="0">
            <a:normAutofit/>
          </a:bodyPr>
          <a:lstStyle>
            <a:lvl1pPr marL="0" indent="0">
              <a:buNone/>
              <a:defRPr sz="500"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8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5168198" y="1163973"/>
            <a:ext cx="473325" cy="473202"/>
          </a:xfrm>
        </p:spPr>
        <p:txBody>
          <a:bodyPr rtlCol="0">
            <a:normAutofit/>
          </a:bodyPr>
          <a:lstStyle>
            <a:lvl1pPr marL="0" indent="0">
              <a:buNone/>
              <a:defRPr sz="500"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sz="quarter" idx="14"/>
          </p:nvPr>
        </p:nvSpPr>
        <p:spPr>
          <a:xfrm>
            <a:off x="6334885" y="1162245"/>
            <a:ext cx="473325" cy="473202"/>
          </a:xfrm>
        </p:spPr>
        <p:txBody>
          <a:bodyPr rtlCol="0">
            <a:normAutofit/>
          </a:bodyPr>
          <a:lstStyle>
            <a:lvl1pPr marL="0" indent="0">
              <a:buNone/>
              <a:defRPr sz="500"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7424673" y="1163973"/>
            <a:ext cx="473325" cy="473202"/>
          </a:xfrm>
        </p:spPr>
        <p:txBody>
          <a:bodyPr rtlCol="0">
            <a:normAutofit/>
          </a:bodyPr>
          <a:lstStyle>
            <a:lvl1pPr marL="0" indent="0">
              <a:buNone/>
              <a:defRPr sz="500"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301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/>
          </p:nvPr>
        </p:nvSpPr>
        <p:spPr>
          <a:xfrm>
            <a:off x="1026138" y="1202271"/>
            <a:ext cx="944957" cy="944108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1000" baseline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5" name="Picture Placeholder 13"/>
          <p:cNvSpPr>
            <a:spLocks noGrp="1" noChangeAspect="1"/>
          </p:cNvSpPr>
          <p:nvPr>
            <p:ph type="pic" sz="quarter" idx="11"/>
          </p:nvPr>
        </p:nvSpPr>
        <p:spPr>
          <a:xfrm>
            <a:off x="3100912" y="1194426"/>
            <a:ext cx="944957" cy="944108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30000"/>
              </a:lnSpc>
              <a:buNone/>
              <a:defRPr sz="10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6" name="Picture Placeholder 13"/>
          <p:cNvSpPr>
            <a:spLocks noGrp="1" noChangeAspect="1"/>
          </p:cNvSpPr>
          <p:nvPr>
            <p:ph type="pic" sz="quarter" idx="12"/>
          </p:nvPr>
        </p:nvSpPr>
        <p:spPr>
          <a:xfrm>
            <a:off x="5130004" y="1206765"/>
            <a:ext cx="944957" cy="944108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marR="0" indent="0" algn="l" defTabSz="767650" rtl="0" eaLnBrk="1" fontAlgn="auto" latinLnBrk="0" hangingPunct="1">
              <a:lnSpc>
                <a:spcPct val="130000"/>
              </a:lnSpc>
              <a:spcBef>
                <a:spcPts val="8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7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7173252" y="1206765"/>
            <a:ext cx="944957" cy="944108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marR="0" indent="0" algn="l" defTabSz="767650" rtl="0" eaLnBrk="1" fontAlgn="auto" latinLnBrk="0" hangingPunct="1">
              <a:lnSpc>
                <a:spcPct val="130000"/>
              </a:lnSpc>
              <a:spcBef>
                <a:spcPts val="8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8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6160703" y="3040704"/>
            <a:ext cx="944957" cy="944108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lnSpc>
                <a:spcPct val="130000"/>
              </a:lnSpc>
              <a:defRPr sz="10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9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4124665" y="3040704"/>
            <a:ext cx="944957" cy="944108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marR="0" indent="0" algn="l" defTabSz="767650" rtl="0" eaLnBrk="1" fontAlgn="auto" latinLnBrk="0" hangingPunct="1">
              <a:lnSpc>
                <a:spcPct val="130000"/>
              </a:lnSpc>
              <a:spcBef>
                <a:spcPts val="8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80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2067060" y="3030046"/>
            <a:ext cx="944957" cy="944108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marR="0" indent="0" algn="l" defTabSz="767650" rtl="0" eaLnBrk="1" fontAlgn="auto" latinLnBrk="0" hangingPunct="1">
              <a:lnSpc>
                <a:spcPct val="130000"/>
              </a:lnSpc>
              <a:spcBef>
                <a:spcPts val="8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866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eet 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1428800" y="1260161"/>
            <a:ext cx="1015310" cy="1015046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Picture Placeholder 13"/>
          <p:cNvSpPr>
            <a:spLocks noGrp="1" noChangeAspect="1"/>
          </p:cNvSpPr>
          <p:nvPr>
            <p:ph type="pic" sz="quarter" idx="17"/>
          </p:nvPr>
        </p:nvSpPr>
        <p:spPr>
          <a:xfrm>
            <a:off x="1428800" y="2865180"/>
            <a:ext cx="1015310" cy="1015046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3" name="Picture Placeholder 13"/>
          <p:cNvSpPr>
            <a:spLocks noGrp="1" noChangeAspect="1"/>
          </p:cNvSpPr>
          <p:nvPr>
            <p:ph type="pic" sz="quarter" idx="18"/>
          </p:nvPr>
        </p:nvSpPr>
        <p:spPr>
          <a:xfrm>
            <a:off x="3206172" y="1260161"/>
            <a:ext cx="1015310" cy="1015046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Picture Placeholder 13"/>
          <p:cNvSpPr>
            <a:spLocks noGrp="1" noChangeAspect="1"/>
          </p:cNvSpPr>
          <p:nvPr>
            <p:ph type="pic" sz="quarter" idx="19"/>
          </p:nvPr>
        </p:nvSpPr>
        <p:spPr>
          <a:xfrm>
            <a:off x="3206172" y="2865180"/>
            <a:ext cx="1015310" cy="1015046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5004082" y="1260161"/>
            <a:ext cx="1015310" cy="1015046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5004081" y="2865180"/>
            <a:ext cx="1015310" cy="1015046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6781454" y="1260161"/>
            <a:ext cx="1015310" cy="1015046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6781453" y="2865180"/>
            <a:ext cx="1015310" cy="1015046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75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A03A46-5B21-4CE6-A8C7-5B663425B5EB}" type="datetime1">
              <a:rPr lang="ru-RU" smtClean="0">
                <a:solidFill>
                  <a:srgbClr val="2DA2BF">
                    <a:shade val="75000"/>
                  </a:srgbClr>
                </a:solidFill>
              </a:rPr>
              <a:pPr>
                <a:defRPr/>
              </a:pPr>
              <a:t>16.09.17</a:t>
            </a:fld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AB4091-1C08-43F6-BF85-75968176CC8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8804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4CA19D-89A9-42C9-A6AF-73A62CA4C744}" type="datetime1">
              <a:rPr lang="ru-RU" smtClean="0">
                <a:solidFill>
                  <a:srgbClr val="2DA2BF">
                    <a:shade val="75000"/>
                  </a:srgbClr>
                </a:solidFill>
              </a:rPr>
              <a:pPr>
                <a:defRPr/>
              </a:pPr>
              <a:t>16.09.17</a:t>
            </a:fld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6DA4BA-604F-4866-8EB7-729F23346B0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236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C35914-489F-48AE-B534-2BF769D1251A}" type="datetime1">
              <a:rPr lang="ru-RU" smtClean="0">
                <a:solidFill>
                  <a:srgbClr val="2DA2BF">
                    <a:shade val="75000"/>
                  </a:srgbClr>
                </a:solidFill>
              </a:rPr>
              <a:pPr>
                <a:defRPr/>
              </a:pPr>
              <a:t>16.09.17</a:t>
            </a:fld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/>
              <a:t>Эффективное управление временем и ресурсами.                                                                                            </a:t>
            </a:r>
            <a:fld id="{2CB1D18C-8693-4410-867A-BEE8D227E09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11335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78841-8371-4FCB-BD32-571654E0AFED}" type="datetime1">
              <a:rPr lang="ru-RU" smtClean="0">
                <a:solidFill>
                  <a:srgbClr val="2DA2BF">
                    <a:shade val="75000"/>
                  </a:srgbClr>
                </a:solidFill>
              </a:rPr>
              <a:pPr>
                <a:defRPr/>
              </a:pPr>
              <a:t>16.09.17</a:t>
            </a:fld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2FCD6B-D8CF-4834-8D28-C3100D0C530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5104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A686C1-950D-4D50-B651-4CBFA2825121}" type="datetime1">
              <a:rPr lang="ru-RU" smtClean="0">
                <a:solidFill>
                  <a:srgbClr val="2DA2BF">
                    <a:shade val="75000"/>
                  </a:srgbClr>
                </a:solidFill>
              </a:rPr>
              <a:pPr>
                <a:defRPr/>
              </a:pPr>
              <a:t>16.09.17</a:t>
            </a:fld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D4D5A-938C-43A2-A045-AD588DFF15D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992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ADA50B-D89C-4EB5-8F5D-EA6A58B1D7DD}" type="datetime1">
              <a:rPr lang="ru-RU" smtClean="0">
                <a:solidFill>
                  <a:srgbClr val="2DA2BF">
                    <a:shade val="75000"/>
                  </a:srgbClr>
                </a:solidFill>
              </a:rPr>
              <a:pPr>
                <a:defRPr/>
              </a:pPr>
              <a:t>16.09.17</a:t>
            </a:fld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B2FEF8-D200-489D-8EFF-F18F473F7F2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6455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37DC822-EFE2-4C8D-AC74-341E8E26D6E8}" type="datetime1">
              <a:rPr lang="ru-RU" smtClean="0">
                <a:solidFill>
                  <a:srgbClr val="2DA2BF">
                    <a:shade val="75000"/>
                  </a:srgbClr>
                </a:solidFill>
              </a:rPr>
              <a:pPr>
                <a:defRPr/>
              </a:pPr>
              <a:t>16.09.17</a:t>
            </a:fld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2DA2BF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A56D39A-D209-47E1-888A-1E78FDEB634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35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3963" r:id="rId13"/>
    <p:sldLayoutId id="2147483954" r:id="rId14"/>
    <p:sldLayoutId id="2147483965" r:id="rId15"/>
    <p:sldLayoutId id="2147483966" r:id="rId16"/>
    <p:sldLayoutId id="2147483955" r:id="rId17"/>
    <p:sldLayoutId id="2147483956" r:id="rId18"/>
    <p:sldLayoutId id="2147483967" r:id="rId19"/>
    <p:sldLayoutId id="2147483968" r:id="rId20"/>
    <p:sldLayoutId id="2147483957" r:id="rId21"/>
    <p:sldLayoutId id="2147483969" r:id="rId22"/>
    <p:sldLayoutId id="2147483970" r:id="rId23"/>
    <p:sldLayoutId id="2147483958" r:id="rId24"/>
    <p:sldLayoutId id="2147483971" r:id="rId25"/>
    <p:sldLayoutId id="2147483972" r:id="rId26"/>
    <p:sldLayoutId id="2147483973" r:id="rId27"/>
    <p:sldLayoutId id="2147483974" r:id="rId28"/>
    <p:sldLayoutId id="2147483959" r:id="rId29"/>
    <p:sldLayoutId id="2147483960" r:id="rId30"/>
    <p:sldLayoutId id="2147483961" r:id="rId31"/>
    <p:sldLayoutId id="2147483962" r:id="rId32"/>
    <p:sldLayoutId id="2147484015" r:id="rId3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18.jpe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18.jpe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18.jpe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23.jp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3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1.gif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3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Relationship Id="rId3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Relationship Id="rId3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3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2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2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2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2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4.jpeg"/><Relationship Id="rId9" Type="http://schemas.openxmlformats.org/officeDocument/2006/relationships/image" Target="../media/image11.JP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Box 6"/>
          <p:cNvSpPr txBox="1">
            <a:spLocks noChangeArrowheads="1"/>
          </p:cNvSpPr>
          <p:nvPr/>
        </p:nvSpPr>
        <p:spPr bwMode="auto">
          <a:xfrm>
            <a:off x="4860803" y="114300"/>
            <a:ext cx="184626" cy="4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200" dirty="0">
              <a:latin typeface="Lato Light"/>
            </a:endParaRPr>
          </a:p>
          <a:p>
            <a:pPr eaLnBrk="1" hangingPunct="1"/>
            <a:endParaRPr lang="ru-RU" altLang="ru-RU" sz="1200" dirty="0">
              <a:latin typeface="Lato Ligh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" t="19782" r="6920" b="38909"/>
          <a:stretch/>
        </p:blipFill>
        <p:spPr>
          <a:xfrm>
            <a:off x="577547" y="575910"/>
            <a:ext cx="6560155" cy="21563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039738"/>
            <a:ext cx="9144000" cy="11174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7797" y="2901584"/>
            <a:ext cx="50093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Мирошников Евгений Владимирович</a:t>
            </a:r>
          </a:p>
          <a:p>
            <a:endParaRPr lang="ru-RU" b="1" dirty="0" smtClean="0"/>
          </a:p>
          <a:p>
            <a:r>
              <a:rPr lang="ru-RU" dirty="0" smtClean="0"/>
              <a:t>заместитель руководителя администрации</a:t>
            </a:r>
          </a:p>
          <a:p>
            <a:r>
              <a:rPr lang="ru-RU" dirty="0" smtClean="0"/>
              <a:t>Губернатора Белгородской области </a:t>
            </a:r>
            <a:r>
              <a:rPr lang="mr-IN" dirty="0" smtClean="0"/>
              <a:t>–</a:t>
            </a:r>
            <a:endParaRPr lang="ru-RU" dirty="0" smtClean="0"/>
          </a:p>
          <a:p>
            <a:r>
              <a:rPr lang="ru-RU" dirty="0"/>
              <a:t>н</a:t>
            </a:r>
            <a:r>
              <a:rPr lang="ru-RU" dirty="0" smtClean="0"/>
              <a:t>ачальник управления информационных технологий </a:t>
            </a:r>
          </a:p>
          <a:p>
            <a:r>
              <a:rPr lang="ru-RU" dirty="0" smtClean="0"/>
              <a:t>и связи области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11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27D78-9FB9-4F79-9214-5F52DBE68B6B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  <p:pic>
        <p:nvPicPr>
          <p:cNvPr id="5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0" t="4329" r="59898" b="89502"/>
          <a:stretch/>
        </p:blipFill>
        <p:spPr bwMode="auto">
          <a:xfrm>
            <a:off x="491317" y="354842"/>
            <a:ext cx="873457" cy="9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4774" y="478571"/>
            <a:ext cx="46185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ДОПОЛНИТЕЛЬНАЯ </a:t>
            </a:r>
          </a:p>
          <a:p>
            <a:r>
              <a:rPr lang="ru-RU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ОБРАЗОВАТЕЛЬНАЯ ПРОГРАММА</a:t>
            </a:r>
            <a:endParaRPr lang="ru-RU" sz="20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039738"/>
            <a:ext cx="9144000" cy="1117410"/>
          </a:xfrm>
          <a:prstGeom prst="rect">
            <a:avLst/>
          </a:prstGeom>
        </p:spPr>
      </p:pic>
      <p:pic>
        <p:nvPicPr>
          <p:cNvPr id="2050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3" t="21818" r="33356" b="66719"/>
          <a:stretch/>
        </p:blipFill>
        <p:spPr bwMode="auto">
          <a:xfrm>
            <a:off x="327544" y="1419366"/>
            <a:ext cx="3794080" cy="96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3" t="73133" r="33356" b="16857"/>
          <a:stretch/>
        </p:blipFill>
        <p:spPr bwMode="auto">
          <a:xfrm>
            <a:off x="2674960" y="3711339"/>
            <a:ext cx="3794080" cy="84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3" t="33886" r="33356" b="53198"/>
          <a:stretch/>
        </p:blipFill>
        <p:spPr bwMode="auto">
          <a:xfrm>
            <a:off x="4656160" y="1419366"/>
            <a:ext cx="3794080" cy="109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3" t="47943" r="33356" b="39092"/>
          <a:stretch/>
        </p:blipFill>
        <p:spPr bwMode="auto">
          <a:xfrm>
            <a:off x="327544" y="2511188"/>
            <a:ext cx="3794080" cy="109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3" t="60908" r="33356" b="26720"/>
          <a:stretch/>
        </p:blipFill>
        <p:spPr bwMode="auto">
          <a:xfrm>
            <a:off x="4572000" y="2511188"/>
            <a:ext cx="3794080" cy="104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878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27D78-9FB9-4F79-9214-5F52DBE68B6B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  <p:pic>
        <p:nvPicPr>
          <p:cNvPr id="5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0" t="4329" r="59898" b="89502"/>
          <a:stretch/>
        </p:blipFill>
        <p:spPr bwMode="auto">
          <a:xfrm>
            <a:off x="491317" y="354842"/>
            <a:ext cx="873457" cy="9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4774" y="478571"/>
            <a:ext cx="46185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ДОПОЛНИТЕЛЬНАЯ </a:t>
            </a:r>
          </a:p>
          <a:p>
            <a:r>
              <a:rPr lang="ru-RU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ОБРАЗОВАТЕЛЬНАЯ ПРОГРАММА</a:t>
            </a:r>
            <a:endParaRPr lang="ru-RU" sz="20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306799"/>
            <a:ext cx="9144000" cy="1117410"/>
          </a:xfrm>
          <a:prstGeom prst="rect">
            <a:avLst/>
          </a:prstGeom>
        </p:spPr>
      </p:pic>
      <p:pic>
        <p:nvPicPr>
          <p:cNvPr id="2050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3" t="21818" r="33356" b="66719"/>
          <a:stretch/>
        </p:blipFill>
        <p:spPr bwMode="auto">
          <a:xfrm>
            <a:off x="491317" y="1869251"/>
            <a:ext cx="4636251" cy="118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781298" y="3139571"/>
            <a:ext cx="1722190" cy="588617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algn="ctr"/>
            <a:r>
              <a:rPr lang="ru-RU" sz="1800" b="1" dirty="0" err="1" smtClean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Пазюк</a:t>
            </a:r>
            <a:r>
              <a:rPr lang="ru-RU" sz="1800" b="1" dirty="0" smtClean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 Валерий</a:t>
            </a:r>
            <a:endParaRPr lang="ru-RU" sz="1800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Геннадьевич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52452" y="3842595"/>
            <a:ext cx="3401496" cy="680950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algn="ctr"/>
            <a:r>
              <a:rPr lang="ru-RU" sz="1400" b="1" dirty="0"/>
              <a:t>основатель студии #f90 </a:t>
            </a:r>
            <a:r>
              <a:rPr lang="ru-RU" sz="1400" b="1" dirty="0" err="1"/>
              <a:t>media</a:t>
            </a:r>
            <a:r>
              <a:rPr lang="ru-RU" sz="1400" b="1" dirty="0"/>
              <a:t>,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преподаватель </a:t>
            </a:r>
            <a:r>
              <a:rPr lang="ru-RU" sz="1400" b="1" dirty="0"/>
              <a:t>Открытой </a:t>
            </a:r>
            <a:r>
              <a:rPr lang="ru-RU" sz="1400" b="1" dirty="0" smtClean="0"/>
              <a:t>и</a:t>
            </a:r>
          </a:p>
          <a:p>
            <a:pPr algn="ctr"/>
            <a:r>
              <a:rPr lang="ru-RU" sz="1400" b="1" dirty="0" err="1" smtClean="0"/>
              <a:t>нжиниринговой</a:t>
            </a:r>
            <a:r>
              <a:rPr lang="ru-RU" sz="1400" b="1" dirty="0" smtClean="0"/>
              <a:t> </a:t>
            </a:r>
            <a:r>
              <a:rPr lang="ru-RU" sz="1400" b="1" dirty="0"/>
              <a:t>школы НИУ «</a:t>
            </a:r>
            <a:r>
              <a:rPr lang="ru-RU" sz="1400" b="1" dirty="0" err="1"/>
              <a:t>БелГУ</a:t>
            </a:r>
            <a:r>
              <a:rPr lang="ru-RU" sz="1400" b="1" dirty="0"/>
              <a:t>» </a:t>
            </a:r>
            <a:endParaRPr lang="en-US" sz="1400" b="1" dirty="0">
              <a:solidFill>
                <a:schemeClr val="accent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9" b="12039"/>
          <a:stretch>
            <a:fillRect/>
          </a:stretch>
        </p:blipFill>
        <p:spPr>
          <a:xfrm>
            <a:off x="5605458" y="1177041"/>
            <a:ext cx="1855443" cy="185496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68454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27D78-9FB9-4F79-9214-5F52DBE68B6B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  <p:pic>
        <p:nvPicPr>
          <p:cNvPr id="5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0" t="4329" r="59898" b="89502"/>
          <a:stretch/>
        </p:blipFill>
        <p:spPr bwMode="auto">
          <a:xfrm>
            <a:off x="491317" y="354842"/>
            <a:ext cx="873457" cy="9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4774" y="478571"/>
            <a:ext cx="46185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ДОПОЛНИТЕЛЬНАЯ </a:t>
            </a:r>
          </a:p>
          <a:p>
            <a:r>
              <a:rPr lang="ru-RU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ОБРАЗОВАТЕЛЬНАЯ ПРОГРАММА</a:t>
            </a:r>
            <a:endParaRPr lang="ru-RU" sz="20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306799"/>
            <a:ext cx="9144000" cy="11174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95198" y="3139571"/>
            <a:ext cx="2294398" cy="588617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algn="ctr"/>
            <a:r>
              <a:rPr lang="ru-RU" sz="1800" b="1" dirty="0" err="1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Добринский</a:t>
            </a:r>
            <a:r>
              <a:rPr lang="ru-RU" sz="18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 Евгений</a:t>
            </a:r>
          </a:p>
          <a:p>
            <a:pPr algn="ctr"/>
            <a:r>
              <a:rPr lang="ru-RU" sz="18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Павлович </a:t>
            </a:r>
            <a:endParaRPr lang="en-US" sz="1800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97859" y="3797008"/>
            <a:ext cx="3689075" cy="896393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algn="ctr"/>
            <a:r>
              <a:rPr lang="ru-RU" sz="1400" b="1" dirty="0" smtClean="0"/>
              <a:t>программист </a:t>
            </a:r>
            <a:r>
              <a:rPr lang="ru-RU" sz="1400" b="1" dirty="0"/>
              <a:t>кафедры 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«</a:t>
            </a:r>
            <a:r>
              <a:rPr lang="ru-RU" sz="1400" b="1" dirty="0"/>
              <a:t>Техническая </a:t>
            </a:r>
            <a:r>
              <a:rPr lang="ru-RU" sz="1400" b="1" dirty="0" smtClean="0"/>
              <a:t>кибернетика</a:t>
            </a:r>
            <a:r>
              <a:rPr lang="ru-RU" sz="1400" b="1" dirty="0"/>
              <a:t>»,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преподаватель </a:t>
            </a:r>
            <a:r>
              <a:rPr lang="ru-RU" sz="1400" b="1" dirty="0"/>
              <a:t>Белгородского </a:t>
            </a:r>
            <a:r>
              <a:rPr lang="ru-RU" sz="1400" b="1" dirty="0" smtClean="0"/>
              <a:t>детского </a:t>
            </a:r>
          </a:p>
          <a:p>
            <a:pPr algn="ctr"/>
            <a:r>
              <a:rPr lang="ru-RU" sz="1400" b="1" dirty="0" smtClean="0"/>
              <a:t>технопарка «</a:t>
            </a:r>
            <a:r>
              <a:rPr lang="ru-RU" sz="1400" b="1" dirty="0" err="1"/>
              <a:t>Кванториум</a:t>
            </a:r>
            <a:r>
              <a:rPr lang="ru-RU" sz="1400" b="1" dirty="0"/>
              <a:t>»  </a:t>
            </a:r>
            <a:endParaRPr lang="en-US" sz="1400" b="1" dirty="0"/>
          </a:p>
        </p:txBody>
      </p:sp>
      <p:pic>
        <p:nvPicPr>
          <p:cNvPr id="10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3" t="33886" r="33356" b="53198"/>
          <a:stretch/>
        </p:blipFill>
        <p:spPr bwMode="auto">
          <a:xfrm>
            <a:off x="491317" y="1845399"/>
            <a:ext cx="5038682" cy="144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r="16599"/>
          <a:stretch>
            <a:fillRect/>
          </a:stretch>
        </p:blipFill>
        <p:spPr>
          <a:xfrm>
            <a:off x="5668962" y="1295993"/>
            <a:ext cx="1768475" cy="17659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11201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27D78-9FB9-4F79-9214-5F52DBE68B6B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  <p:pic>
        <p:nvPicPr>
          <p:cNvPr id="5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0" t="4329" r="59898" b="89502"/>
          <a:stretch/>
        </p:blipFill>
        <p:spPr bwMode="auto">
          <a:xfrm>
            <a:off x="491317" y="354842"/>
            <a:ext cx="873457" cy="9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4774" y="478571"/>
            <a:ext cx="46185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ДОПОЛНИТЕЛЬНАЯ </a:t>
            </a:r>
          </a:p>
          <a:p>
            <a:r>
              <a:rPr lang="ru-RU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ОБРАЗОВАТЕЛЬНАЯ ПРОГРАММА</a:t>
            </a:r>
            <a:endParaRPr lang="ru-RU" sz="20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306799"/>
            <a:ext cx="9144000" cy="11174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42529" y="3139571"/>
            <a:ext cx="3599756" cy="588617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Куратор курса: </a:t>
            </a:r>
          </a:p>
          <a:p>
            <a:pPr algn="ctr"/>
            <a:r>
              <a:rPr lang="ru-RU" sz="1800" b="1" dirty="0" err="1" smtClean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Нешвеев</a:t>
            </a:r>
            <a:r>
              <a:rPr lang="ru-RU" sz="1800" b="1" dirty="0" smtClean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 Виталий Владимирович</a:t>
            </a:r>
            <a:endParaRPr lang="en-US" sz="1800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98696" y="3890518"/>
            <a:ext cx="3909007" cy="680950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algn="ctr"/>
            <a:r>
              <a:rPr lang="ru-RU" sz="1400" b="1" dirty="0" smtClean="0"/>
              <a:t>Проректор по информационным </a:t>
            </a:r>
            <a:endParaRPr lang="ru-RU" sz="1400" b="1" dirty="0"/>
          </a:p>
          <a:p>
            <a:pPr algn="ctr"/>
            <a:r>
              <a:rPr lang="ru-RU" sz="1400" b="1" dirty="0" smtClean="0"/>
              <a:t>технологиям Белгородского </a:t>
            </a:r>
            <a:r>
              <a:rPr lang="ru-RU" sz="1400" b="1" dirty="0"/>
              <a:t>университета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кооперации</a:t>
            </a:r>
            <a:r>
              <a:rPr lang="ru-RU" sz="1400" b="1" dirty="0"/>
              <a:t>, экономики и права</a:t>
            </a:r>
          </a:p>
        </p:txBody>
      </p:sp>
      <p:pic>
        <p:nvPicPr>
          <p:cNvPr id="12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3" t="47943" r="33356" b="39092"/>
          <a:stretch/>
        </p:blipFill>
        <p:spPr bwMode="auto">
          <a:xfrm>
            <a:off x="491317" y="1886766"/>
            <a:ext cx="4664618" cy="134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0" b="9930"/>
          <a:stretch>
            <a:fillRect/>
          </a:stretch>
        </p:blipFill>
        <p:spPr>
          <a:xfrm>
            <a:off x="5699919" y="1338121"/>
            <a:ext cx="1706562" cy="17237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76119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27D78-9FB9-4F79-9214-5F52DBE68B6B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  <p:pic>
        <p:nvPicPr>
          <p:cNvPr id="5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0" t="4329" r="59898" b="89502"/>
          <a:stretch/>
        </p:blipFill>
        <p:spPr bwMode="auto">
          <a:xfrm>
            <a:off x="491317" y="354842"/>
            <a:ext cx="873457" cy="9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4774" y="478571"/>
            <a:ext cx="46185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ДОПОЛНИТЕЛЬНАЯ </a:t>
            </a:r>
          </a:p>
          <a:p>
            <a:r>
              <a:rPr lang="ru-RU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ОБРАЗОВАТЕЛЬНАЯ ПРОГРАММА</a:t>
            </a:r>
            <a:endParaRPr lang="ru-RU" sz="20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306799"/>
            <a:ext cx="9144000" cy="11174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58066" y="3139571"/>
            <a:ext cx="2168658" cy="588617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Веретенников </a:t>
            </a:r>
            <a:r>
              <a:rPr lang="ru-RU" sz="18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Олег </a:t>
            </a:r>
            <a:endParaRPr lang="ru-RU" sz="1800" b="1" dirty="0" smtClean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Владимирович  </a:t>
            </a:r>
            <a:endParaRPr lang="en-US" sz="1800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18448" y="3853947"/>
            <a:ext cx="4473648" cy="896393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algn="ctr"/>
            <a:r>
              <a:rPr lang="ru-RU" sz="1400" b="1" dirty="0" smtClean="0"/>
              <a:t>Программист </a:t>
            </a:r>
            <a:r>
              <a:rPr lang="ru-RU" sz="1400" b="1" dirty="0"/>
              <a:t>института энергетики,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информационных </a:t>
            </a:r>
            <a:r>
              <a:rPr lang="ru-RU" sz="1400" b="1" dirty="0"/>
              <a:t>технологий и управляющих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систем</a:t>
            </a:r>
            <a:r>
              <a:rPr lang="ru-RU" sz="1400" b="1" dirty="0"/>
              <a:t>, Кафедра информационных </a:t>
            </a:r>
            <a:r>
              <a:rPr lang="ru-RU" sz="1400" b="1" dirty="0" smtClean="0"/>
              <a:t>технологий,</a:t>
            </a:r>
            <a:endParaRPr lang="ru-RU" sz="1400" b="1" dirty="0"/>
          </a:p>
          <a:p>
            <a:pPr algn="ctr"/>
            <a:r>
              <a:rPr lang="ru-RU" sz="1400" b="1" dirty="0"/>
              <a:t>с</a:t>
            </a:r>
            <a:r>
              <a:rPr lang="ru-RU" sz="1400" b="1" dirty="0" smtClean="0"/>
              <a:t>тарший </a:t>
            </a:r>
            <a:r>
              <a:rPr lang="ru-RU" sz="1400" b="1" dirty="0"/>
              <a:t>преподаватель </a:t>
            </a:r>
            <a:endParaRPr lang="en-US" sz="1400" b="1" dirty="0"/>
          </a:p>
        </p:txBody>
      </p:sp>
      <p:pic>
        <p:nvPicPr>
          <p:cNvPr id="10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3" t="60908" r="33356" b="26720"/>
          <a:stretch/>
        </p:blipFill>
        <p:spPr bwMode="auto">
          <a:xfrm>
            <a:off x="486447" y="1829900"/>
            <a:ext cx="5008751" cy="138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" b="750"/>
          <a:stretch>
            <a:fillRect/>
          </a:stretch>
        </p:blipFill>
        <p:spPr>
          <a:xfrm>
            <a:off x="5752457" y="1235393"/>
            <a:ext cx="1805631" cy="180516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7492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27D78-9FB9-4F79-9214-5F52DBE68B6B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  <p:pic>
        <p:nvPicPr>
          <p:cNvPr id="5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0" t="4329" r="59898" b="89502"/>
          <a:stretch/>
        </p:blipFill>
        <p:spPr bwMode="auto">
          <a:xfrm>
            <a:off x="491317" y="354842"/>
            <a:ext cx="873457" cy="9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4774" y="478571"/>
            <a:ext cx="46185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ДОПОЛНИТЕЛЬНАЯ </a:t>
            </a:r>
          </a:p>
          <a:p>
            <a:r>
              <a:rPr lang="ru-RU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ОБРАЗОВАТЕЛЬНАЯ ПРОГРАММА</a:t>
            </a:r>
            <a:endParaRPr lang="ru-RU" sz="20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306799"/>
            <a:ext cx="9144000" cy="11174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02466" y="3185342"/>
            <a:ext cx="1879861" cy="588617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Титов Александр</a:t>
            </a:r>
          </a:p>
          <a:p>
            <a:pPr algn="ctr"/>
            <a:r>
              <a:rPr lang="ru-RU" sz="1800" b="1" dirty="0" smtClean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Юрьевич </a:t>
            </a:r>
            <a:endParaRPr lang="en-US" sz="1800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0831" y="3914763"/>
            <a:ext cx="3064738" cy="465506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algn="ctr"/>
            <a:r>
              <a:rPr lang="ru-RU" sz="1400" b="1" dirty="0" smtClean="0"/>
              <a:t>специалист по информационной </a:t>
            </a:r>
          </a:p>
          <a:p>
            <a:pPr algn="ctr"/>
            <a:r>
              <a:rPr lang="ru-RU" sz="1400" b="1" dirty="0" smtClean="0"/>
              <a:t>безопасности </a:t>
            </a:r>
            <a:r>
              <a:rPr lang="ru-RU" sz="1400" b="1" dirty="0"/>
              <a:t>ООО "Радиус"</a:t>
            </a:r>
            <a:endParaRPr lang="en-US" sz="1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4" b="16504"/>
          <a:stretch>
            <a:fillRect/>
          </a:stretch>
        </p:blipFill>
        <p:spPr>
          <a:xfrm>
            <a:off x="5787345" y="1319649"/>
            <a:ext cx="1710104" cy="1724889"/>
          </a:xfrm>
          <a:prstGeom prst="ellipse">
            <a:avLst/>
          </a:prstGeom>
        </p:spPr>
      </p:pic>
      <p:pic>
        <p:nvPicPr>
          <p:cNvPr id="12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3" t="73133" r="33356" b="16857"/>
          <a:stretch/>
        </p:blipFill>
        <p:spPr bwMode="auto">
          <a:xfrm>
            <a:off x="491317" y="1896505"/>
            <a:ext cx="5147636" cy="114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310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27D78-9FB9-4F79-9214-5F52DBE68B6B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039738"/>
            <a:ext cx="9144000" cy="1117410"/>
          </a:xfrm>
          <a:prstGeom prst="rect">
            <a:avLst/>
          </a:prstGeom>
        </p:spPr>
      </p:pic>
      <p:pic>
        <p:nvPicPr>
          <p:cNvPr id="7" name="Picture 2" descr="C:\Users\БИФ16\Desktop\(FIT) - IT_klass-bukle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9" t="4982" r="11592" b="88588"/>
          <a:stretch/>
        </p:blipFill>
        <p:spPr bwMode="auto">
          <a:xfrm>
            <a:off x="245653" y="287502"/>
            <a:ext cx="3858473" cy="80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6979" y="1473955"/>
            <a:ext cx="3130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«Школа </a:t>
            </a:r>
            <a:r>
              <a:rPr lang="en-US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</a:t>
            </a:r>
            <a:r>
              <a:rPr lang="ru-RU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-решений»</a:t>
            </a:r>
            <a:endParaRPr lang="ru-RU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707" y="1473955"/>
            <a:ext cx="2154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en-US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</a:t>
            </a:r>
            <a:r>
              <a:rPr lang="ru-RU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-марафон»</a:t>
            </a:r>
            <a:endParaRPr lang="ru-RU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6979" y="2074460"/>
            <a:ext cx="3479863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течение 6 месяцев ученики </a:t>
            </a:r>
          </a:p>
          <a:p>
            <a:r>
              <a:rPr lang="ru-RU" dirty="0" smtClean="0"/>
              <a:t>в командах</a:t>
            </a:r>
            <a:r>
              <a:rPr lang="ru-RU" dirty="0"/>
              <a:t> </a:t>
            </a:r>
            <a:r>
              <a:rPr lang="ru-RU" dirty="0" smtClean="0"/>
              <a:t>пройдут ряд курсов </a:t>
            </a:r>
          </a:p>
          <a:p>
            <a:r>
              <a:rPr lang="ru-RU" dirty="0" smtClean="0"/>
              <a:t>под руководством наставников: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Дизайн-мышление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Costumer Development</a:t>
            </a:r>
            <a:endParaRPr lang="ru-RU" dirty="0" smtClean="0"/>
          </a:p>
          <a:p>
            <a:r>
              <a:rPr lang="ru-RU" dirty="0" smtClean="0"/>
              <a:t>И создадут совой собственный</a:t>
            </a:r>
          </a:p>
          <a:p>
            <a:r>
              <a:rPr lang="ru-RU" dirty="0"/>
              <a:t>п</a:t>
            </a:r>
            <a:r>
              <a:rPr lang="ru-RU" dirty="0" smtClean="0"/>
              <a:t>роект, направленный на улучшение</a:t>
            </a:r>
          </a:p>
          <a:p>
            <a:r>
              <a:rPr lang="ru-RU" dirty="0"/>
              <a:t>ж</a:t>
            </a:r>
            <a:r>
              <a:rPr lang="ru-RU" dirty="0" smtClean="0"/>
              <a:t>изни в школах.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987707" y="2076566"/>
            <a:ext cx="3049809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течение 6 месяцев ученики </a:t>
            </a:r>
          </a:p>
          <a:p>
            <a:r>
              <a:rPr lang="ru-RU" dirty="0" smtClean="0"/>
              <a:t>в командах</a:t>
            </a:r>
            <a:r>
              <a:rPr lang="ru-RU" dirty="0"/>
              <a:t> </a:t>
            </a:r>
            <a:r>
              <a:rPr lang="ru-RU" dirty="0" smtClean="0"/>
              <a:t>пройдут ряд курсов </a:t>
            </a:r>
          </a:p>
          <a:p>
            <a:r>
              <a:rPr lang="ru-RU" dirty="0" smtClean="0"/>
              <a:t>под руководством наставников: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Сборка и разборка ПК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Настройка ПК и сети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Установка ОС и др.</a:t>
            </a:r>
          </a:p>
          <a:p>
            <a:r>
              <a:rPr lang="ru-RU" dirty="0" smtClean="0"/>
              <a:t>И посоревнуются на турнире на</a:t>
            </a:r>
          </a:p>
          <a:p>
            <a:r>
              <a:rPr lang="ru-RU" dirty="0"/>
              <a:t>з</a:t>
            </a:r>
            <a:r>
              <a:rPr lang="ru-RU" dirty="0" smtClean="0"/>
              <a:t>вание лучшей команды.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9086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27D78-9FB9-4F79-9214-5F52DBE68B6B}" type="slidenum">
              <a:rPr lang="ru-RU" altLang="ru-RU" smtClean="0"/>
              <a:pPr>
                <a:defRPr/>
              </a:pPr>
              <a:t>17</a:t>
            </a:fld>
            <a:endParaRPr lang="ru-RU" altLang="ru-RU"/>
          </a:p>
        </p:txBody>
      </p:sp>
      <p:pic>
        <p:nvPicPr>
          <p:cNvPr id="5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0" t="4329" r="59898" b="89502"/>
          <a:stretch/>
        </p:blipFill>
        <p:spPr bwMode="auto">
          <a:xfrm>
            <a:off x="491317" y="354842"/>
            <a:ext cx="873457" cy="9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4774" y="409434"/>
            <a:ext cx="5272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ЭКСКУРСИИ В КОМПАНИИ-ПАРТНЕРЫ</a:t>
            </a:r>
          </a:p>
          <a:p>
            <a:r>
              <a:rPr lang="en-US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IT-</a:t>
            </a:r>
            <a:r>
              <a:rPr lang="ru-RU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КЛАССОВ</a:t>
            </a:r>
            <a:endParaRPr lang="ru-RU" sz="20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039738"/>
            <a:ext cx="9144000" cy="1117410"/>
          </a:xfrm>
          <a:prstGeom prst="rect">
            <a:avLst/>
          </a:prstGeom>
        </p:spPr>
      </p:pic>
      <p:pic>
        <p:nvPicPr>
          <p:cNvPr id="8" name="Picture 3" descr="C:\Users\БИФ16\Downloads\Telegram Desktop\_(FIT)---IT_klass-buklet-1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1" t="10914" r="34174" b="76797"/>
          <a:stretch/>
        </p:blipFill>
        <p:spPr bwMode="auto">
          <a:xfrm>
            <a:off x="1375662" y="1780991"/>
            <a:ext cx="4241948" cy="115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БИФ16\Downloads\Telegram Desktop\_(FIT)---IT_klass-buklet-1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1" t="32026" r="34174" b="55422"/>
          <a:stretch/>
        </p:blipFill>
        <p:spPr bwMode="auto">
          <a:xfrm>
            <a:off x="1625689" y="2972167"/>
            <a:ext cx="3879977" cy="107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БИФ16\Downloads\Telegram Desktop\_(FIT)---IT_klass-buklet-1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1" t="21484" r="50151" b="66969"/>
          <a:stretch/>
        </p:blipFill>
        <p:spPr bwMode="auto">
          <a:xfrm>
            <a:off x="5522789" y="1695675"/>
            <a:ext cx="2257236" cy="115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БИФ16\Downloads\Telegram Desktop\_(FIT)---IT_klass-buklet-1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9" t="21484" r="34174" b="66969"/>
          <a:stretch/>
        </p:blipFill>
        <p:spPr bwMode="auto">
          <a:xfrm>
            <a:off x="5222533" y="2848945"/>
            <a:ext cx="2257236" cy="115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788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3475" y="1999152"/>
            <a:ext cx="8229600" cy="857250"/>
          </a:xfrm>
        </p:spPr>
        <p:txBody>
          <a:bodyPr/>
          <a:lstStyle/>
          <a:p>
            <a:r>
              <a:rPr lang="ru-RU" dirty="0" smtClean="0"/>
              <a:t>9 лицей</a:t>
            </a:r>
            <a:endParaRPr lang="ru-RU" dirty="0"/>
          </a:p>
        </p:txBody>
      </p:sp>
      <p:pic>
        <p:nvPicPr>
          <p:cNvPr id="6146" name="Picture 2" descr="C:\Users\БИФ16\Downloads\Telegram Desktop\_(FIT)---IT_klass-buklet-1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1"/>
          <a:stretch/>
        </p:blipFill>
        <p:spPr bwMode="auto">
          <a:xfrm>
            <a:off x="0" y="-1"/>
            <a:ext cx="2402284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277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61A58~1\AppData\Local\Temp\Rar$DRa0.409\9 лицей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039738"/>
            <a:ext cx="9144000" cy="11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98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Box 6"/>
          <p:cNvSpPr txBox="1">
            <a:spLocks noChangeArrowheads="1"/>
          </p:cNvSpPr>
          <p:nvPr/>
        </p:nvSpPr>
        <p:spPr bwMode="auto">
          <a:xfrm>
            <a:off x="4860803" y="114300"/>
            <a:ext cx="184626" cy="4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200" dirty="0">
              <a:latin typeface="Lato Light"/>
            </a:endParaRPr>
          </a:p>
          <a:p>
            <a:pPr eaLnBrk="1" hangingPunct="1"/>
            <a:endParaRPr lang="ru-RU" altLang="ru-RU" sz="1200" dirty="0">
              <a:latin typeface="Lato Ligh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039738"/>
            <a:ext cx="9144000" cy="11174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" t="19782" r="6920" b="38909"/>
          <a:stretch/>
        </p:blipFill>
        <p:spPr>
          <a:xfrm>
            <a:off x="627605" y="1598694"/>
            <a:ext cx="3944395" cy="1296537"/>
          </a:xfrm>
          <a:prstGeom prst="rect">
            <a:avLst/>
          </a:prstGeom>
        </p:spPr>
      </p:pic>
      <p:pic>
        <p:nvPicPr>
          <p:cNvPr id="5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08" b="55885"/>
          <a:stretch/>
        </p:blipFill>
        <p:spPr bwMode="auto">
          <a:xfrm>
            <a:off x="4953116" y="636732"/>
            <a:ext cx="3437036" cy="355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555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БИФ27\Desktop\откр ит-классов\Школы\9 лицей\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6"/>
          <a:stretch/>
        </p:blipFill>
        <p:spPr bwMode="auto">
          <a:xfrm>
            <a:off x="0" y="0"/>
            <a:ext cx="9144000" cy="515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039738"/>
            <a:ext cx="9144000" cy="11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18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039738"/>
            <a:ext cx="9144000" cy="1117410"/>
          </a:xfrm>
          <a:prstGeom prst="rect">
            <a:avLst/>
          </a:prstGeom>
        </p:spPr>
      </p:pic>
      <p:pic>
        <p:nvPicPr>
          <p:cNvPr id="5122" name="Picture 2" descr="C:\Users\БИФ27\Desktop\откр ит-классов\Школы\9 лицей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4513" y="-3895725"/>
            <a:ext cx="22860001" cy="133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725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1882826"/>
            <a:ext cx="7772400" cy="1102519"/>
          </a:xfrm>
        </p:spPr>
        <p:txBody>
          <a:bodyPr/>
          <a:lstStyle/>
          <a:p>
            <a:r>
              <a:rPr lang="en-US" dirty="0" smtClean="0"/>
              <a:t>10 </a:t>
            </a:r>
            <a:r>
              <a:rPr lang="ru-RU" dirty="0" smtClean="0"/>
              <a:t>лицей</a:t>
            </a:r>
            <a:endParaRPr lang="ru-RU" dirty="0"/>
          </a:p>
        </p:txBody>
      </p:sp>
      <p:pic>
        <p:nvPicPr>
          <p:cNvPr id="5" name="Picture 2" descr="C:\Users\БИФ16\Downloads\Telegram Desktop\_(FIT)---IT_klass-buklet-1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1"/>
          <a:stretch/>
        </p:blipFill>
        <p:spPr bwMode="auto">
          <a:xfrm>
            <a:off x="0" y="-1"/>
            <a:ext cx="2402284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236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БИФ27\Desktop\откр ит-классов\Школы\10 лицей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039738"/>
            <a:ext cx="9144000" cy="11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76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БИФ27\Desktop\откр ит-классов\Школы\10 лицей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8"/>
          <a:stretch/>
        </p:blipFill>
        <p:spPr bwMode="auto">
          <a:xfrm>
            <a:off x="-1" y="1443"/>
            <a:ext cx="9144001" cy="514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039738"/>
            <a:ext cx="9144000" cy="11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35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БИФ27\Desktop\откр ит-классов\Школы\10 лицей\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7"/>
          <a:stretch/>
        </p:blipFill>
        <p:spPr bwMode="auto">
          <a:xfrm>
            <a:off x="-23260" y="-18419"/>
            <a:ext cx="9167259" cy="517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039738"/>
            <a:ext cx="9144000" cy="11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03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4099" y="1993600"/>
            <a:ext cx="8229600" cy="857250"/>
          </a:xfrm>
        </p:spPr>
        <p:txBody>
          <a:bodyPr/>
          <a:lstStyle/>
          <a:p>
            <a:r>
              <a:rPr lang="ru-RU" dirty="0" smtClean="0"/>
              <a:t>32 лицей</a:t>
            </a:r>
            <a:endParaRPr lang="ru-RU" dirty="0"/>
          </a:p>
        </p:txBody>
      </p:sp>
      <p:pic>
        <p:nvPicPr>
          <p:cNvPr id="5" name="Picture 2" descr="C:\Users\БИФ16\Downloads\Telegram Desktop\_(FIT)---IT_klass-buklet-1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1"/>
          <a:stretch/>
        </p:blipFill>
        <p:spPr bwMode="auto">
          <a:xfrm>
            <a:off x="0" y="-1"/>
            <a:ext cx="2402284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022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БИФ27\Desktop\откр ит-классов\Школы\32 лицей\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9"/>
          <a:stretch/>
        </p:blipFill>
        <p:spPr bwMode="auto">
          <a:xfrm>
            <a:off x="-1262" y="0"/>
            <a:ext cx="9145262" cy="515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039738"/>
            <a:ext cx="9144000" cy="11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15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БИФ27\Desktop\откр ит-классов\Школы\32 лицей\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9"/>
          <a:stretch/>
        </p:blipFill>
        <p:spPr bwMode="auto">
          <a:xfrm>
            <a:off x="-24950" y="1"/>
            <a:ext cx="9168950" cy="515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039738"/>
            <a:ext cx="9144000" cy="11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16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БИФ27\Desktop\откр ит-классов\Школы\32 лицей\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1"/>
          <a:stretch/>
        </p:blipFill>
        <p:spPr bwMode="auto">
          <a:xfrm>
            <a:off x="-16634" y="0"/>
            <a:ext cx="9160633" cy="515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-16634" y="4039737"/>
            <a:ext cx="9160634" cy="111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17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1"/>
          <p:cNvSpPr>
            <a:spLocks/>
          </p:cNvSpPr>
          <p:nvPr/>
        </p:nvSpPr>
        <p:spPr bwMode="auto">
          <a:xfrm>
            <a:off x="645201" y="1675027"/>
            <a:ext cx="1819428" cy="4498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28"/>
            <a:endParaRPr lang="en-US" sz="500">
              <a:solidFill>
                <a:srgbClr val="445469"/>
              </a:solidFill>
            </a:endParaRPr>
          </a:p>
        </p:txBody>
      </p:sp>
      <p:sp>
        <p:nvSpPr>
          <p:cNvPr id="32" name="Shape 31"/>
          <p:cNvSpPr/>
          <p:nvPr/>
        </p:nvSpPr>
        <p:spPr>
          <a:xfrm>
            <a:off x="2987749" y="422198"/>
            <a:ext cx="2744371" cy="2148978"/>
          </a:xfrm>
          <a:prstGeom prst="funnel">
            <a:avLst/>
          </a:prstGeom>
          <a:solidFill>
            <a:srgbClr val="00B0F0">
              <a:alpha val="40000"/>
            </a:srgb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Rectangle 1"/>
          <p:cNvSpPr>
            <a:spLocks/>
          </p:cNvSpPr>
          <p:nvPr/>
        </p:nvSpPr>
        <p:spPr bwMode="auto">
          <a:xfrm>
            <a:off x="1381858" y="2953554"/>
            <a:ext cx="2294025" cy="481232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28"/>
            <a:endParaRPr lang="en-US" sz="500">
              <a:solidFill>
                <a:srgbClr val="445469"/>
              </a:solidFill>
            </a:endParaRPr>
          </a:p>
        </p:txBody>
      </p:sp>
      <p:sp>
        <p:nvSpPr>
          <p:cNvPr id="47" name="Rectangle 1"/>
          <p:cNvSpPr>
            <a:spLocks/>
          </p:cNvSpPr>
          <p:nvPr/>
        </p:nvSpPr>
        <p:spPr bwMode="auto">
          <a:xfrm>
            <a:off x="1377064" y="3433307"/>
            <a:ext cx="2294025" cy="10986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28"/>
            <a:endParaRPr lang="en-US" sz="500">
              <a:solidFill>
                <a:srgbClr val="445469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883812" y="3057479"/>
            <a:ext cx="1282192" cy="276934"/>
          </a:xfrm>
          <a:prstGeom prst="rect">
            <a:avLst/>
          </a:prstGeom>
          <a:noFill/>
        </p:spPr>
        <p:txBody>
          <a:bodyPr wrap="none" lIns="45648" tIns="22828" rIns="45648" bIns="22828" rtlCol="0">
            <a:spAutoFit/>
          </a:bodyPr>
          <a:lstStyle/>
          <a:p>
            <a:pPr algn="ctr" defTabSz="912828"/>
            <a:r>
              <a:rPr lang="ru-RU" dirty="0">
                <a:solidFill>
                  <a:srgbClr val="FFFFFF"/>
                </a:solidFill>
                <a:latin typeface="Lato Regular"/>
                <a:cs typeface="Lato Regular"/>
              </a:rPr>
              <a:t>ВУЗЫ И ЦДО</a:t>
            </a:r>
            <a:endParaRPr lang="id-ID" dirty="0">
              <a:solidFill>
                <a:srgbClr val="FFFFFF"/>
              </a:solidFill>
              <a:latin typeface="Lato Regular"/>
              <a:cs typeface="Lato Regular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54059" y="3497275"/>
            <a:ext cx="2294025" cy="929364"/>
          </a:xfrm>
          <a:prstGeom prst="rect">
            <a:avLst/>
          </a:prstGeom>
          <a:noFill/>
        </p:spPr>
        <p:txBody>
          <a:bodyPr wrap="square" lIns="82178" tIns="41088" rIns="82178" bIns="41088" rtlCol="0">
            <a:spAutoFit/>
          </a:bodyPr>
          <a:lstStyle/>
          <a:p>
            <a:pPr defTabSz="912828">
              <a:lnSpc>
                <a:spcPct val="110000"/>
              </a:lnSpc>
            </a:pPr>
            <a:r>
              <a:rPr lang="ru-RU" sz="1000" b="1" dirty="0">
                <a:solidFill>
                  <a:srgbClr val="445469"/>
                </a:solidFill>
                <a:latin typeface="Lato Light"/>
                <a:cs typeface="Lato Light"/>
              </a:rPr>
              <a:t>Школа мобильной разработки</a:t>
            </a:r>
          </a:p>
          <a:p>
            <a:pPr defTabSz="912828">
              <a:lnSpc>
                <a:spcPct val="110000"/>
              </a:lnSpc>
            </a:pPr>
            <a:r>
              <a:rPr lang="ru-RU" sz="1000" b="1" dirty="0">
                <a:solidFill>
                  <a:srgbClr val="445469"/>
                </a:solidFill>
                <a:latin typeface="Lato Light"/>
                <a:cs typeface="Lato Light"/>
              </a:rPr>
              <a:t>Школа </a:t>
            </a:r>
            <a:r>
              <a:rPr lang="ru-RU" sz="1000" b="1" dirty="0" smtClean="0">
                <a:solidFill>
                  <a:srgbClr val="445469"/>
                </a:solidFill>
                <a:latin typeface="Lato Light"/>
                <a:cs typeface="Lato Light"/>
              </a:rPr>
              <a:t>сет. </a:t>
            </a:r>
            <a:r>
              <a:rPr lang="ru-RU" sz="1000" b="1" dirty="0">
                <a:solidFill>
                  <a:srgbClr val="445469"/>
                </a:solidFill>
                <a:latin typeface="Lato Light"/>
                <a:cs typeface="Lato Light"/>
              </a:rPr>
              <a:t>администрирования</a:t>
            </a:r>
          </a:p>
          <a:p>
            <a:pPr defTabSz="912828">
              <a:lnSpc>
                <a:spcPct val="110000"/>
              </a:lnSpc>
            </a:pPr>
            <a:r>
              <a:rPr lang="ru-RU" sz="1000" b="1" dirty="0">
                <a:solidFill>
                  <a:srgbClr val="445469"/>
                </a:solidFill>
                <a:latin typeface="Lato Light"/>
                <a:cs typeface="Lato Light"/>
              </a:rPr>
              <a:t>Школа защиты информации</a:t>
            </a:r>
          </a:p>
          <a:p>
            <a:pPr defTabSz="912828">
              <a:lnSpc>
                <a:spcPct val="110000"/>
              </a:lnSpc>
            </a:pPr>
            <a:r>
              <a:rPr lang="ru-RU" sz="1000" b="1" dirty="0">
                <a:solidFill>
                  <a:srgbClr val="445469"/>
                </a:solidFill>
                <a:latin typeface="Lato Light"/>
                <a:cs typeface="Lato Light"/>
              </a:rPr>
              <a:t>Школа веб-разработки</a:t>
            </a:r>
          </a:p>
          <a:p>
            <a:pPr defTabSz="912828">
              <a:lnSpc>
                <a:spcPct val="110000"/>
              </a:lnSpc>
            </a:pPr>
            <a:r>
              <a:rPr lang="ru-RU" sz="1000" b="1" dirty="0">
                <a:solidFill>
                  <a:srgbClr val="445469"/>
                </a:solidFill>
                <a:latin typeface="Lato Light"/>
                <a:cs typeface="Lato Light"/>
              </a:rPr>
              <a:t>Школа робототехники</a:t>
            </a:r>
            <a:endParaRPr lang="en-US" sz="1000" b="1" dirty="0">
              <a:solidFill>
                <a:srgbClr val="445469"/>
              </a:solidFill>
              <a:latin typeface="Lato Light"/>
              <a:cs typeface="Lato Light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832780" y="2417358"/>
            <a:ext cx="1149612" cy="1072390"/>
          </a:xfrm>
          <a:prstGeom prst="ellipse">
            <a:avLst/>
          </a:prstGeom>
          <a:solidFill>
            <a:srgbClr val="1F915D"/>
          </a:solidFill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8391" tIns="19194" rIns="38391" bIns="19194" rtlCol="0" anchor="ctr"/>
          <a:lstStyle/>
          <a:p>
            <a:pPr algn="ctr"/>
            <a:r>
              <a:rPr lang="ru-RU" sz="2600" b="1" dirty="0">
                <a:solidFill>
                  <a:schemeClr val="bg1"/>
                </a:solidFill>
              </a:rPr>
              <a:t>120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участников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4731" y="1557499"/>
            <a:ext cx="766502" cy="608150"/>
          </a:xfrm>
          <a:prstGeom prst="rect">
            <a:avLst/>
          </a:prstGeom>
          <a:noFill/>
        </p:spPr>
        <p:txBody>
          <a:bodyPr wrap="none" lIns="38391" tIns="19194" rIns="38391" bIns="19194" rtlCol="0">
            <a:spAutoFit/>
          </a:bodyPr>
          <a:lstStyle/>
          <a:p>
            <a:pPr algn="ctr"/>
            <a:r>
              <a:rPr lang="ru-RU" sz="2500" b="1" dirty="0"/>
              <a:t>250</a:t>
            </a:r>
          </a:p>
          <a:p>
            <a:pPr algn="ctr"/>
            <a:r>
              <a:rPr lang="ru-RU" sz="1200" dirty="0" smtClean="0"/>
              <a:t>отобраны</a:t>
            </a:r>
            <a:endParaRPr lang="ru-RU" sz="1200" dirty="0"/>
          </a:p>
        </p:txBody>
      </p:sp>
      <p:sp>
        <p:nvSpPr>
          <p:cNvPr id="61" name="Rectangle 1"/>
          <p:cNvSpPr>
            <a:spLocks/>
          </p:cNvSpPr>
          <p:nvPr/>
        </p:nvSpPr>
        <p:spPr bwMode="auto">
          <a:xfrm>
            <a:off x="5146997" y="2953554"/>
            <a:ext cx="2294025" cy="492529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28"/>
            <a:endParaRPr lang="en-US" sz="500">
              <a:solidFill>
                <a:srgbClr val="445469"/>
              </a:solidFill>
            </a:endParaRPr>
          </a:p>
        </p:txBody>
      </p:sp>
      <p:sp>
        <p:nvSpPr>
          <p:cNvPr id="62" name="Rectangle 1"/>
          <p:cNvSpPr>
            <a:spLocks/>
          </p:cNvSpPr>
          <p:nvPr/>
        </p:nvSpPr>
        <p:spPr bwMode="auto">
          <a:xfrm>
            <a:off x="5146997" y="3456331"/>
            <a:ext cx="2294025" cy="10346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28"/>
            <a:endParaRPr lang="en-US" sz="500">
              <a:solidFill>
                <a:srgbClr val="445469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636106" y="3061351"/>
            <a:ext cx="1280590" cy="276934"/>
          </a:xfrm>
          <a:prstGeom prst="rect">
            <a:avLst/>
          </a:prstGeom>
          <a:noFill/>
        </p:spPr>
        <p:txBody>
          <a:bodyPr wrap="none" lIns="45648" tIns="22828" rIns="45648" bIns="22828" rtlCol="0">
            <a:spAutoFit/>
          </a:bodyPr>
          <a:lstStyle/>
          <a:p>
            <a:pPr algn="ctr" defTabSz="912828"/>
            <a:r>
              <a:rPr lang="ru-RU" dirty="0">
                <a:solidFill>
                  <a:srgbClr val="FFFFFF"/>
                </a:solidFill>
                <a:latin typeface="Lato Regular"/>
                <a:cs typeface="Lato Regular"/>
              </a:rPr>
              <a:t>ИТ-КЛАСТЕР</a:t>
            </a:r>
            <a:endParaRPr lang="id-ID" dirty="0">
              <a:solidFill>
                <a:srgbClr val="FFFFFF"/>
              </a:solidFill>
              <a:latin typeface="Lato Regular"/>
              <a:cs typeface="Lato Regular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268971" y="3508561"/>
            <a:ext cx="2294025" cy="929364"/>
          </a:xfrm>
          <a:prstGeom prst="rect">
            <a:avLst/>
          </a:prstGeom>
          <a:noFill/>
        </p:spPr>
        <p:txBody>
          <a:bodyPr wrap="square" lIns="82178" tIns="41088" rIns="82178" bIns="41088" rtlCol="0">
            <a:spAutoFit/>
          </a:bodyPr>
          <a:lstStyle/>
          <a:p>
            <a:pPr defTabSz="912828">
              <a:lnSpc>
                <a:spcPct val="110000"/>
              </a:lnSpc>
            </a:pPr>
            <a:r>
              <a:rPr lang="ru-RU" sz="1000" b="1" dirty="0" smtClean="0">
                <a:solidFill>
                  <a:srgbClr val="445469"/>
                </a:solidFill>
                <a:latin typeface="Lato Light"/>
                <a:cs typeface="Lato Light"/>
              </a:rPr>
              <a:t>Мастер–классы</a:t>
            </a:r>
            <a:endParaRPr lang="ru-RU" sz="1000" b="1" dirty="0">
              <a:solidFill>
                <a:srgbClr val="445469"/>
              </a:solidFill>
              <a:latin typeface="Lato Light"/>
              <a:cs typeface="Lato Light"/>
            </a:endParaRPr>
          </a:p>
          <a:p>
            <a:pPr defTabSz="912828">
              <a:lnSpc>
                <a:spcPct val="110000"/>
              </a:lnSpc>
            </a:pPr>
            <a:r>
              <a:rPr lang="ru-RU" sz="1000" b="1" dirty="0">
                <a:solidFill>
                  <a:srgbClr val="445469"/>
                </a:solidFill>
                <a:latin typeface="Lato Light"/>
                <a:cs typeface="Lato Light"/>
              </a:rPr>
              <a:t>Экскурсии в </a:t>
            </a:r>
            <a:r>
              <a:rPr lang="en-US" sz="1000" b="1" dirty="0">
                <a:solidFill>
                  <a:srgbClr val="445469"/>
                </a:solidFill>
                <a:latin typeface="Lato Light"/>
                <a:cs typeface="Lato Light"/>
              </a:rPr>
              <a:t>IT</a:t>
            </a:r>
            <a:r>
              <a:rPr lang="ru-RU" sz="1000" b="1" dirty="0">
                <a:solidFill>
                  <a:srgbClr val="445469"/>
                </a:solidFill>
                <a:latin typeface="Lato Light"/>
                <a:cs typeface="Lato Light"/>
              </a:rPr>
              <a:t>-компании</a:t>
            </a:r>
          </a:p>
          <a:p>
            <a:pPr defTabSz="912828">
              <a:lnSpc>
                <a:spcPct val="110000"/>
              </a:lnSpc>
            </a:pPr>
            <a:r>
              <a:rPr lang="ru-RU" sz="1000" b="1" dirty="0">
                <a:solidFill>
                  <a:srgbClr val="445469"/>
                </a:solidFill>
                <a:latin typeface="Lato Light"/>
                <a:cs typeface="Lato Light"/>
              </a:rPr>
              <a:t>Встречи с </a:t>
            </a:r>
            <a:r>
              <a:rPr lang="en-US" sz="1000" b="1" dirty="0">
                <a:solidFill>
                  <a:srgbClr val="445469"/>
                </a:solidFill>
                <a:latin typeface="Lato Light"/>
                <a:cs typeface="Lato Light"/>
              </a:rPr>
              <a:t>IT</a:t>
            </a:r>
            <a:r>
              <a:rPr lang="ru-RU" sz="1000" b="1" dirty="0">
                <a:solidFill>
                  <a:srgbClr val="445469"/>
                </a:solidFill>
                <a:latin typeface="Lato Light"/>
                <a:cs typeface="Lato Light"/>
              </a:rPr>
              <a:t>-специалистами</a:t>
            </a:r>
          </a:p>
          <a:p>
            <a:pPr defTabSz="912828">
              <a:lnSpc>
                <a:spcPct val="110000"/>
              </a:lnSpc>
            </a:pPr>
            <a:r>
              <a:rPr lang="ru-RU" sz="1000" b="1" dirty="0">
                <a:solidFill>
                  <a:srgbClr val="445469"/>
                </a:solidFill>
                <a:latin typeface="Lato Light"/>
                <a:cs typeface="Lato Light"/>
              </a:rPr>
              <a:t>Конкурсы</a:t>
            </a:r>
          </a:p>
          <a:p>
            <a:pPr defTabSz="912828">
              <a:lnSpc>
                <a:spcPct val="110000"/>
              </a:lnSpc>
            </a:pPr>
            <a:r>
              <a:rPr lang="ru-RU" sz="1000" b="1" dirty="0">
                <a:solidFill>
                  <a:srgbClr val="445469"/>
                </a:solidFill>
                <a:latin typeface="Lato Light"/>
                <a:cs typeface="Lato Light"/>
              </a:rPr>
              <a:t>Олимпиады</a:t>
            </a:r>
          </a:p>
        </p:txBody>
      </p:sp>
      <p:cxnSp>
        <p:nvCxnSpPr>
          <p:cNvPr id="101" name="Прямая со стрелкой 100"/>
          <p:cNvCxnSpPr/>
          <p:nvPr/>
        </p:nvCxnSpPr>
        <p:spPr>
          <a:xfrm flipH="1">
            <a:off x="4982392" y="1018164"/>
            <a:ext cx="1134197" cy="14124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/>
          <p:cNvCxnSpPr/>
          <p:nvPr/>
        </p:nvCxnSpPr>
        <p:spPr>
          <a:xfrm flipH="1" flipV="1">
            <a:off x="4899189" y="2496676"/>
            <a:ext cx="1039942" cy="6309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/>
          <p:nvPr/>
        </p:nvCxnSpPr>
        <p:spPr>
          <a:xfrm flipV="1">
            <a:off x="2692645" y="2571174"/>
            <a:ext cx="1080238" cy="5564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"/>
          <p:cNvSpPr>
            <a:spLocks/>
          </p:cNvSpPr>
          <p:nvPr/>
        </p:nvSpPr>
        <p:spPr bwMode="auto">
          <a:xfrm>
            <a:off x="645201" y="1166425"/>
            <a:ext cx="1819427" cy="4498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28"/>
            <a:endParaRPr lang="en-US" sz="500">
              <a:solidFill>
                <a:srgbClr val="445469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645201" y="1113887"/>
            <a:ext cx="1762836" cy="489244"/>
          </a:xfrm>
          <a:prstGeom prst="rect">
            <a:avLst/>
          </a:prstGeom>
          <a:noFill/>
        </p:spPr>
        <p:txBody>
          <a:bodyPr wrap="square" lIns="82178" tIns="41088" rIns="82178" bIns="41088" rtlCol="0">
            <a:spAutoFit/>
          </a:bodyPr>
          <a:lstStyle/>
          <a:p>
            <a:pPr algn="ctr" defTabSz="912828">
              <a:lnSpc>
                <a:spcPct val="110000"/>
              </a:lnSpc>
            </a:pPr>
            <a:r>
              <a:rPr lang="ru-RU" sz="1200" b="1" dirty="0" smtClean="0">
                <a:solidFill>
                  <a:srgbClr val="445469"/>
                </a:solidFill>
                <a:latin typeface="Lato Light"/>
                <a:cs typeface="Lato Light"/>
              </a:rPr>
              <a:t>Учителя информатики</a:t>
            </a:r>
            <a:endParaRPr lang="en-US" sz="1200" b="1" dirty="0">
              <a:solidFill>
                <a:srgbClr val="445469"/>
              </a:solidFill>
              <a:latin typeface="Lato Light"/>
              <a:cs typeface="Lato Light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45201" y="1667471"/>
            <a:ext cx="1762836" cy="473535"/>
          </a:xfrm>
          <a:prstGeom prst="rect">
            <a:avLst/>
          </a:prstGeom>
          <a:noFill/>
        </p:spPr>
        <p:txBody>
          <a:bodyPr wrap="square" lIns="82178" tIns="41088" rIns="82178" bIns="41088" rtlCol="0">
            <a:spAutoFit/>
          </a:bodyPr>
          <a:lstStyle/>
          <a:p>
            <a:pPr algn="ctr" defTabSz="912828">
              <a:lnSpc>
                <a:spcPct val="110000"/>
              </a:lnSpc>
            </a:pPr>
            <a:r>
              <a:rPr lang="ru-RU" sz="1200" b="1" dirty="0">
                <a:solidFill>
                  <a:srgbClr val="445469"/>
                </a:solidFill>
                <a:latin typeface="Lato Light"/>
                <a:cs typeface="Lato Light"/>
              </a:rPr>
              <a:t>Учителя </a:t>
            </a:r>
            <a:endParaRPr lang="ru-RU" sz="1200" b="1" dirty="0" smtClean="0">
              <a:solidFill>
                <a:srgbClr val="445469"/>
              </a:solidFill>
              <a:latin typeface="Lato Light"/>
              <a:cs typeface="Lato Light"/>
            </a:endParaRPr>
          </a:p>
          <a:p>
            <a:pPr algn="ctr" defTabSz="912828">
              <a:lnSpc>
                <a:spcPct val="110000"/>
              </a:lnSpc>
            </a:pPr>
            <a:r>
              <a:rPr lang="ru-RU" sz="1200" b="1" dirty="0" smtClean="0">
                <a:solidFill>
                  <a:srgbClr val="445469"/>
                </a:solidFill>
                <a:latin typeface="Lato Light"/>
                <a:cs typeface="Lato Light"/>
              </a:rPr>
              <a:t>математики</a:t>
            </a:r>
            <a:endParaRPr lang="en-US" sz="1200" b="1" dirty="0">
              <a:solidFill>
                <a:srgbClr val="445469"/>
              </a:solidFill>
              <a:latin typeface="Lato Light"/>
              <a:cs typeface="Lato Light"/>
            </a:endParaRPr>
          </a:p>
        </p:txBody>
      </p:sp>
      <p:sp>
        <p:nvSpPr>
          <p:cNvPr id="113" name="Rectangle 1"/>
          <p:cNvSpPr>
            <a:spLocks/>
          </p:cNvSpPr>
          <p:nvPr/>
        </p:nvSpPr>
        <p:spPr bwMode="auto">
          <a:xfrm>
            <a:off x="645202" y="683389"/>
            <a:ext cx="1819427" cy="421013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28"/>
            <a:endParaRPr lang="en-US" sz="500">
              <a:solidFill>
                <a:srgbClr val="445469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079313" y="778511"/>
            <a:ext cx="920859" cy="230768"/>
          </a:xfrm>
          <a:prstGeom prst="rect">
            <a:avLst/>
          </a:prstGeom>
          <a:noFill/>
        </p:spPr>
        <p:txBody>
          <a:bodyPr wrap="square" lIns="45648" tIns="22828" rIns="45648" bIns="22828" rtlCol="0">
            <a:spAutoFit/>
          </a:bodyPr>
          <a:lstStyle/>
          <a:p>
            <a:pPr algn="ctr" defTabSz="912828"/>
            <a:r>
              <a:rPr lang="ru-RU" sz="1200" dirty="0">
                <a:solidFill>
                  <a:srgbClr val="FFFFFF"/>
                </a:solidFill>
                <a:latin typeface="Lato Regular"/>
                <a:cs typeface="Lato Regular"/>
              </a:rPr>
              <a:t>ПЕДАГОГИ</a:t>
            </a:r>
            <a:endParaRPr lang="id-ID" sz="1200" dirty="0">
              <a:solidFill>
                <a:srgbClr val="FFFFFF"/>
              </a:solidFill>
              <a:latin typeface="Lato Regular"/>
              <a:cs typeface="Lato Regular"/>
            </a:endParaRPr>
          </a:p>
        </p:txBody>
      </p:sp>
      <p:cxnSp>
        <p:nvCxnSpPr>
          <p:cNvPr id="120" name="Прямая со стрелкой 119"/>
          <p:cNvCxnSpPr/>
          <p:nvPr/>
        </p:nvCxnSpPr>
        <p:spPr>
          <a:xfrm>
            <a:off x="2565780" y="913654"/>
            <a:ext cx="1207105" cy="15830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3559259" y="205709"/>
            <a:ext cx="1573232" cy="230768"/>
          </a:xfrm>
          <a:prstGeom prst="rect">
            <a:avLst/>
          </a:prstGeom>
          <a:noFill/>
        </p:spPr>
        <p:txBody>
          <a:bodyPr wrap="square" lIns="45648" tIns="22828" rIns="45648" bIns="22828" rtlCol="0">
            <a:spAutoFit/>
          </a:bodyPr>
          <a:lstStyle/>
          <a:p>
            <a:pPr algn="ctr" defTabSz="912828"/>
            <a:r>
              <a:rPr lang="ru-RU" sz="1200" dirty="0">
                <a:solidFill>
                  <a:srgbClr val="FFFFFF"/>
                </a:solidFill>
                <a:latin typeface="Lato Regular"/>
                <a:cs typeface="Lato Regular"/>
              </a:rPr>
              <a:t>ОГБУ «БИФ»</a:t>
            </a:r>
            <a:endParaRPr lang="id-ID" sz="1200" dirty="0">
              <a:solidFill>
                <a:srgbClr val="FFFFFF"/>
              </a:solidFill>
              <a:latin typeface="Lato Regular"/>
              <a:cs typeface="Lato Regular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23804" y="552468"/>
            <a:ext cx="1044142" cy="792815"/>
          </a:xfrm>
          <a:prstGeom prst="rect">
            <a:avLst/>
          </a:prstGeom>
          <a:noFill/>
        </p:spPr>
        <p:txBody>
          <a:bodyPr wrap="none" lIns="38391" tIns="19194" rIns="38391" bIns="19194" rtlCol="0">
            <a:spAutoFit/>
          </a:bodyPr>
          <a:lstStyle/>
          <a:p>
            <a:pPr algn="ctr"/>
            <a:r>
              <a:rPr lang="ru-RU" sz="2500" b="1" dirty="0"/>
              <a:t>745</a:t>
            </a:r>
          </a:p>
          <a:p>
            <a:pPr algn="ctr"/>
            <a:r>
              <a:rPr lang="ru-RU" sz="1200" dirty="0"/>
              <a:t>выбрали ГИА</a:t>
            </a:r>
          </a:p>
          <a:p>
            <a:pPr algn="ctr"/>
            <a:r>
              <a:rPr lang="ru-RU" sz="1200" dirty="0"/>
              <a:t>информатику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055131"/>
            <a:ext cx="9144000" cy="1117410"/>
          </a:xfrm>
          <a:prstGeom prst="rect">
            <a:avLst/>
          </a:prstGeom>
        </p:spPr>
      </p:pic>
      <p:sp>
        <p:nvSpPr>
          <p:cNvPr id="51" name="Rectangle 1"/>
          <p:cNvSpPr>
            <a:spLocks/>
          </p:cNvSpPr>
          <p:nvPr/>
        </p:nvSpPr>
        <p:spPr bwMode="auto">
          <a:xfrm>
            <a:off x="6276400" y="1585162"/>
            <a:ext cx="1819428" cy="4498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28"/>
            <a:endParaRPr lang="en-US" sz="500">
              <a:solidFill>
                <a:srgbClr val="445469"/>
              </a:solidFill>
            </a:endParaRPr>
          </a:p>
        </p:txBody>
      </p:sp>
      <p:sp>
        <p:nvSpPr>
          <p:cNvPr id="52" name="Rectangle 1"/>
          <p:cNvSpPr>
            <a:spLocks/>
          </p:cNvSpPr>
          <p:nvPr/>
        </p:nvSpPr>
        <p:spPr bwMode="auto">
          <a:xfrm>
            <a:off x="6276400" y="1076560"/>
            <a:ext cx="1819427" cy="4498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28"/>
            <a:endParaRPr lang="en-US" sz="500">
              <a:solidFill>
                <a:srgbClr val="445469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50017" y="1066085"/>
            <a:ext cx="1762836" cy="489244"/>
          </a:xfrm>
          <a:prstGeom prst="rect">
            <a:avLst/>
          </a:prstGeom>
          <a:noFill/>
        </p:spPr>
        <p:txBody>
          <a:bodyPr wrap="square" lIns="82178" tIns="41088" rIns="82178" bIns="41088" rtlCol="0">
            <a:spAutoFit/>
          </a:bodyPr>
          <a:lstStyle/>
          <a:p>
            <a:pPr algn="ctr" defTabSz="912828">
              <a:lnSpc>
                <a:spcPct val="110000"/>
              </a:lnSpc>
            </a:pPr>
            <a:r>
              <a:rPr lang="ru-RU" sz="1200" b="1" dirty="0" smtClean="0">
                <a:solidFill>
                  <a:srgbClr val="445469"/>
                </a:solidFill>
                <a:latin typeface="Lato Light"/>
                <a:cs typeface="Lato Light"/>
              </a:rPr>
              <a:t>Школа</a:t>
            </a:r>
          </a:p>
          <a:p>
            <a:pPr algn="ctr" defTabSz="912828">
              <a:lnSpc>
                <a:spcPct val="110000"/>
              </a:lnSpc>
            </a:pPr>
            <a:r>
              <a:rPr lang="en-US" sz="1200" b="1" dirty="0" smtClean="0">
                <a:solidFill>
                  <a:srgbClr val="445469"/>
                </a:solidFill>
                <a:latin typeface="Lato Light"/>
                <a:cs typeface="Lato Light"/>
              </a:rPr>
              <a:t>IT-</a:t>
            </a:r>
            <a:r>
              <a:rPr lang="ru-RU" sz="1200" b="1" dirty="0" smtClean="0">
                <a:solidFill>
                  <a:srgbClr val="445469"/>
                </a:solidFill>
                <a:latin typeface="Lato Light"/>
                <a:cs typeface="Lato Light"/>
              </a:rPr>
              <a:t>решений</a:t>
            </a:r>
            <a:endParaRPr lang="en-US" sz="1200" b="1" dirty="0">
              <a:solidFill>
                <a:srgbClr val="445469"/>
              </a:solidFill>
              <a:latin typeface="Lato Light"/>
              <a:cs typeface="Lato Ligh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50017" y="1664670"/>
            <a:ext cx="1762836" cy="270402"/>
          </a:xfrm>
          <a:prstGeom prst="rect">
            <a:avLst/>
          </a:prstGeom>
          <a:noFill/>
        </p:spPr>
        <p:txBody>
          <a:bodyPr wrap="square" lIns="82178" tIns="41088" rIns="82178" bIns="41088" rtlCol="0">
            <a:spAutoFit/>
          </a:bodyPr>
          <a:lstStyle/>
          <a:p>
            <a:pPr algn="ctr" defTabSz="912828">
              <a:lnSpc>
                <a:spcPct val="110000"/>
              </a:lnSpc>
            </a:pPr>
            <a:r>
              <a:rPr lang="en-US" sz="1200" b="1" dirty="0" smtClean="0">
                <a:solidFill>
                  <a:srgbClr val="445469"/>
                </a:solidFill>
                <a:latin typeface="Lato Light"/>
                <a:cs typeface="Lato Light"/>
              </a:rPr>
              <a:t>IT</a:t>
            </a:r>
            <a:r>
              <a:rPr lang="ru-RU" sz="1200" b="1" dirty="0" smtClean="0">
                <a:solidFill>
                  <a:srgbClr val="445469"/>
                </a:solidFill>
                <a:latin typeface="Lato Light"/>
                <a:cs typeface="Lato Light"/>
              </a:rPr>
              <a:t>-марафон</a:t>
            </a:r>
            <a:endParaRPr lang="en-US" sz="1200" b="1" dirty="0">
              <a:solidFill>
                <a:srgbClr val="445469"/>
              </a:solidFill>
              <a:latin typeface="Lato Light"/>
              <a:cs typeface="Lato Light"/>
            </a:endParaRPr>
          </a:p>
        </p:txBody>
      </p:sp>
      <p:sp>
        <p:nvSpPr>
          <p:cNvPr id="55" name="Rectangle 1"/>
          <p:cNvSpPr>
            <a:spLocks/>
          </p:cNvSpPr>
          <p:nvPr/>
        </p:nvSpPr>
        <p:spPr bwMode="auto">
          <a:xfrm>
            <a:off x="6276401" y="593524"/>
            <a:ext cx="1819427" cy="421013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28"/>
            <a:endParaRPr lang="en-US" sz="500">
              <a:solidFill>
                <a:srgbClr val="445469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710512" y="688646"/>
            <a:ext cx="920859" cy="230768"/>
          </a:xfrm>
          <a:prstGeom prst="rect">
            <a:avLst/>
          </a:prstGeom>
          <a:noFill/>
        </p:spPr>
        <p:txBody>
          <a:bodyPr wrap="square" lIns="45648" tIns="22828" rIns="45648" bIns="22828" rtlCol="0">
            <a:spAutoFit/>
          </a:bodyPr>
          <a:lstStyle/>
          <a:p>
            <a:pPr algn="ctr" defTabSz="912828"/>
            <a:r>
              <a:rPr lang="ru-RU" sz="1200" dirty="0" smtClean="0">
                <a:solidFill>
                  <a:srgbClr val="FFFFFF"/>
                </a:solidFill>
                <a:latin typeface="Lato Regular"/>
                <a:cs typeface="Lato Regular"/>
              </a:rPr>
              <a:t>ПРОЕКТЫ</a:t>
            </a:r>
            <a:endParaRPr lang="id-ID" sz="1200" dirty="0">
              <a:solidFill>
                <a:srgbClr val="FFFFFF"/>
              </a:solidFill>
              <a:latin typeface="Lato Regular"/>
              <a:cs typeface="Lato Regular"/>
            </a:endParaRPr>
          </a:p>
        </p:txBody>
      </p:sp>
      <p:sp>
        <p:nvSpPr>
          <p:cNvPr id="57" name="Rectangle 1"/>
          <p:cNvSpPr>
            <a:spLocks/>
          </p:cNvSpPr>
          <p:nvPr/>
        </p:nvSpPr>
        <p:spPr bwMode="auto">
          <a:xfrm>
            <a:off x="6276401" y="2095667"/>
            <a:ext cx="1819428" cy="4498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28"/>
            <a:endParaRPr lang="en-US" sz="500">
              <a:solidFill>
                <a:srgbClr val="445469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350017" y="2185374"/>
            <a:ext cx="1762836" cy="270402"/>
          </a:xfrm>
          <a:prstGeom prst="rect">
            <a:avLst/>
          </a:prstGeom>
          <a:noFill/>
        </p:spPr>
        <p:txBody>
          <a:bodyPr wrap="square" lIns="82178" tIns="41088" rIns="82178" bIns="41088" rtlCol="0">
            <a:spAutoFit/>
          </a:bodyPr>
          <a:lstStyle/>
          <a:p>
            <a:pPr algn="ctr" defTabSz="912828">
              <a:lnSpc>
                <a:spcPct val="110000"/>
              </a:lnSpc>
            </a:pPr>
            <a:r>
              <a:rPr lang="ru-RU" sz="1200" b="1" dirty="0" smtClean="0">
                <a:solidFill>
                  <a:srgbClr val="445469"/>
                </a:solidFill>
                <a:latin typeface="Lato Light"/>
                <a:cs typeface="Lato Light"/>
              </a:rPr>
              <a:t>Профлагеря</a:t>
            </a:r>
            <a:endParaRPr lang="en-US" sz="1200" b="1" dirty="0">
              <a:solidFill>
                <a:srgbClr val="445469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9306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4" grpId="0" animBg="1"/>
      <p:bldP spid="47" grpId="0" animBg="1"/>
      <p:bldP spid="49" grpId="0"/>
      <p:bldP spid="50" grpId="0"/>
      <p:bldP spid="61" grpId="0" animBg="1"/>
      <p:bldP spid="62" grpId="0" animBg="1"/>
      <p:bldP spid="63" grpId="0"/>
      <p:bldP spid="64" grpId="0"/>
      <p:bldP spid="109" grpId="0" animBg="1"/>
      <p:bldP spid="110" grpId="0"/>
      <p:bldP spid="112" grpId="0"/>
      <p:bldP spid="113" grpId="0" animBg="1"/>
      <p:bldP spid="114" grpId="0"/>
      <p:bldP spid="132" grpId="0"/>
      <p:bldP spid="51" grpId="0" animBg="1"/>
      <p:bldP spid="52" grpId="0" animBg="1"/>
      <p:bldP spid="53" grpId="0"/>
      <p:bldP spid="54" grpId="0"/>
      <p:bldP spid="55" grpId="0" animBg="1"/>
      <p:bldP spid="56" grpId="0"/>
      <p:bldP spid="57" grpId="0" animBg="1"/>
      <p:bldP spid="5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599" y="2052977"/>
            <a:ext cx="8229600" cy="857250"/>
          </a:xfrm>
        </p:spPr>
        <p:txBody>
          <a:bodyPr/>
          <a:lstStyle/>
          <a:p>
            <a:r>
              <a:rPr lang="ru-RU" dirty="0" smtClean="0"/>
              <a:t>Шуховский лицей</a:t>
            </a:r>
            <a:endParaRPr lang="ru-RU" dirty="0"/>
          </a:p>
        </p:txBody>
      </p:sp>
      <p:pic>
        <p:nvPicPr>
          <p:cNvPr id="5" name="Picture 2" descr="C:\Users\БИФ16\Downloads\Telegram Desktop\_(FIT)---IT_klass-buklet-1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1"/>
          <a:stretch/>
        </p:blipFill>
        <p:spPr bwMode="auto">
          <a:xfrm>
            <a:off x="0" y="-1"/>
            <a:ext cx="2402284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200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БИФ27\Desktop\откр ит-классов\Школы\38 лицей\Компьютерный класс_1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2964"/>
            <a:ext cx="9168263" cy="515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039737"/>
            <a:ext cx="9168262" cy="11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81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БИФ27\Desktop\откр ит-классов\Школы\38 лицей\Компьютерный класс_3_в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84" r="1173" b="-266"/>
          <a:stretch/>
        </p:blipFill>
        <p:spPr>
          <a:xfrm>
            <a:off x="0" y="4039738"/>
            <a:ext cx="9144000" cy="11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85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БИФ27\Desktop\откр ит-классов\Школы\38 лицей\Компьютерный класс_2_в1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039738"/>
            <a:ext cx="9144000" cy="11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85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Box 6"/>
          <p:cNvSpPr txBox="1">
            <a:spLocks noChangeArrowheads="1"/>
          </p:cNvSpPr>
          <p:nvPr/>
        </p:nvSpPr>
        <p:spPr bwMode="auto">
          <a:xfrm>
            <a:off x="4860803" y="114300"/>
            <a:ext cx="184626" cy="4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200" dirty="0">
              <a:latin typeface="Lato Light"/>
            </a:endParaRPr>
          </a:p>
          <a:p>
            <a:pPr eaLnBrk="1" hangingPunct="1"/>
            <a:endParaRPr lang="ru-RU" altLang="ru-RU" sz="1200" dirty="0">
              <a:latin typeface="Lato Ligh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" t="19782" r="6920" b="38909"/>
          <a:stretch/>
        </p:blipFill>
        <p:spPr>
          <a:xfrm>
            <a:off x="1333237" y="1351128"/>
            <a:ext cx="6560155" cy="21563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039738"/>
            <a:ext cx="9144000" cy="11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56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99"/>
          <p:cNvSpPr txBox="1"/>
          <p:nvPr/>
        </p:nvSpPr>
        <p:spPr>
          <a:xfrm>
            <a:off x="6863027" y="1657481"/>
            <a:ext cx="765594" cy="276999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pPr algn="ctr"/>
            <a:r>
              <a:rPr lang="id-ID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</a:p>
        </p:txBody>
      </p:sp>
      <p:sp>
        <p:nvSpPr>
          <p:cNvPr id="126" name="Freeform 43"/>
          <p:cNvSpPr>
            <a:spLocks noChangeArrowheads="1"/>
          </p:cNvSpPr>
          <p:nvPr/>
        </p:nvSpPr>
        <p:spPr bwMode="auto">
          <a:xfrm>
            <a:off x="3669487" y="2898386"/>
            <a:ext cx="347558" cy="97556"/>
          </a:xfrm>
          <a:custGeom>
            <a:avLst/>
            <a:gdLst>
              <a:gd name="T0" fmla="*/ 724 w 725"/>
              <a:gd name="T1" fmla="*/ 262 h 273"/>
              <a:gd name="T2" fmla="*/ 0 w 725"/>
              <a:gd name="T3" fmla="*/ 0 h 273"/>
              <a:gd name="T4" fmla="*/ 0 w 725"/>
              <a:gd name="T5" fmla="*/ 11 h 273"/>
              <a:gd name="T6" fmla="*/ 724 w 725"/>
              <a:gd name="T7" fmla="*/ 272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5" h="273">
                <a:moveTo>
                  <a:pt x="724" y="262"/>
                </a:moveTo>
                <a:lnTo>
                  <a:pt x="0" y="0"/>
                </a:lnTo>
                <a:lnTo>
                  <a:pt x="0" y="11"/>
                </a:lnTo>
                <a:lnTo>
                  <a:pt x="724" y="272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22860" rIns="45720" bIns="22860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300" kern="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Freeform 49"/>
          <p:cNvSpPr>
            <a:spLocks noChangeArrowheads="1"/>
          </p:cNvSpPr>
          <p:nvPr/>
        </p:nvSpPr>
        <p:spPr bwMode="auto">
          <a:xfrm>
            <a:off x="4872077" y="2496955"/>
            <a:ext cx="353954" cy="163128"/>
          </a:xfrm>
          <a:custGeom>
            <a:avLst/>
            <a:gdLst>
              <a:gd name="T0" fmla="*/ 737 w 738"/>
              <a:gd name="T1" fmla="*/ 0 h 454"/>
              <a:gd name="T2" fmla="*/ 0 w 738"/>
              <a:gd name="T3" fmla="*/ 442 h 454"/>
              <a:gd name="T4" fmla="*/ 11 w 738"/>
              <a:gd name="T5" fmla="*/ 453 h 454"/>
              <a:gd name="T6" fmla="*/ 737 w 738"/>
              <a:gd name="T7" fmla="*/ 9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38" h="454">
                <a:moveTo>
                  <a:pt x="737" y="0"/>
                </a:moveTo>
                <a:lnTo>
                  <a:pt x="0" y="442"/>
                </a:lnTo>
                <a:lnTo>
                  <a:pt x="11" y="453"/>
                </a:lnTo>
                <a:lnTo>
                  <a:pt x="737" y="9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22860" rIns="45720" bIns="22860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300" kern="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380" y="1718669"/>
            <a:ext cx="3490107" cy="265713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Знание профильных </a:t>
            </a:r>
            <a: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предметов</a:t>
            </a: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математика, </a:t>
            </a:r>
            <a: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информатика.</a:t>
            </a:r>
            <a:endParaRPr lang="ru-RU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Знание основ программирования</a:t>
            </a:r>
            <a: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Знание основ робототехники</a:t>
            </a:r>
            <a: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Знание основ веб-дизайна</a:t>
            </a:r>
            <a: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Способность самостоятельно анализировать информацию</a:t>
            </a:r>
            <a: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Опыт участия в конкурсных и презентационных мероприятиях</a:t>
            </a:r>
            <a: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Опыт проектной деятельности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5514152" y="1775001"/>
            <a:ext cx="3415535" cy="25545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Осознанный выбор направления профессиональной подготовки</a:t>
            </a:r>
            <a: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Готовность продолжать образование по профилю</a:t>
            </a:r>
            <a: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Понимание современных ИТ-трендов</a:t>
            </a:r>
            <a: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Знание регионального рынка ИТ-образования. (ведущие кафедры и специальности</a:t>
            </a:r>
            <a: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  <a:endParaRPr lang="ru-RU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000"/>
              </a:lnSpc>
              <a:buFont typeface="Arial" charset="0"/>
              <a:buChar char="•"/>
            </a:pP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Знание региональных ИТ-компаний</a:t>
            </a:r>
            <a: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1200"/>
              </a:lnSpc>
            </a:pPr>
            <a:endParaRPr lang="ru-RU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86508" y="4553004"/>
            <a:ext cx="5403189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 выпускника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совокупность качеств и умений, сформированных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реализации образовательной программы. </a:t>
            </a:r>
          </a:p>
        </p:txBody>
      </p:sp>
      <p:grpSp>
        <p:nvGrpSpPr>
          <p:cNvPr id="44" name="Group 2"/>
          <p:cNvGrpSpPr/>
          <p:nvPr/>
        </p:nvGrpSpPr>
        <p:grpSpPr>
          <a:xfrm>
            <a:off x="157600" y="1168582"/>
            <a:ext cx="4330677" cy="367379"/>
            <a:chOff x="1848067" y="2697524"/>
            <a:chExt cx="2311184" cy="316190"/>
          </a:xfrm>
        </p:grpSpPr>
        <p:cxnSp>
          <p:nvCxnSpPr>
            <p:cNvPr id="45" name="Straight Connector 56"/>
            <p:cNvCxnSpPr/>
            <p:nvPr/>
          </p:nvCxnSpPr>
          <p:spPr>
            <a:xfrm flipH="1" flipV="1">
              <a:off x="3661285" y="2697524"/>
              <a:ext cx="497966" cy="316190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6" name="Straight Connector 57"/>
            <p:cNvCxnSpPr/>
            <p:nvPr/>
          </p:nvCxnSpPr>
          <p:spPr>
            <a:xfrm flipH="1">
              <a:off x="1848067" y="2697524"/>
              <a:ext cx="1813219" cy="0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lumMod val="50000"/>
                </a:srgbClr>
              </a:solidFill>
              <a:prstDash val="solid"/>
              <a:miter lim="800000"/>
              <a:tailEnd type="oval"/>
            </a:ln>
            <a:effectLst/>
          </p:spPr>
        </p:cxnSp>
      </p:grpSp>
      <p:grpSp>
        <p:nvGrpSpPr>
          <p:cNvPr id="47" name="Group 2"/>
          <p:cNvGrpSpPr/>
          <p:nvPr/>
        </p:nvGrpSpPr>
        <p:grpSpPr>
          <a:xfrm rot="10800000">
            <a:off x="4428406" y="4066642"/>
            <a:ext cx="4330677" cy="367379"/>
            <a:chOff x="1848067" y="2697524"/>
            <a:chExt cx="2311184" cy="316190"/>
          </a:xfrm>
        </p:grpSpPr>
        <p:cxnSp>
          <p:nvCxnSpPr>
            <p:cNvPr id="48" name="Straight Connector 56"/>
            <p:cNvCxnSpPr/>
            <p:nvPr/>
          </p:nvCxnSpPr>
          <p:spPr>
            <a:xfrm flipH="1" flipV="1">
              <a:off x="3661285" y="2697524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7"/>
            <p:cNvCxnSpPr/>
            <p:nvPr/>
          </p:nvCxnSpPr>
          <p:spPr>
            <a:xfrm flipH="1">
              <a:off x="1848067" y="2697524"/>
              <a:ext cx="181321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2"/>
          <p:cNvGrpSpPr/>
          <p:nvPr/>
        </p:nvGrpSpPr>
        <p:grpSpPr>
          <a:xfrm rot="10800000" flipH="1">
            <a:off x="107493" y="4062837"/>
            <a:ext cx="4330677" cy="367379"/>
            <a:chOff x="1848067" y="2697524"/>
            <a:chExt cx="2311184" cy="316190"/>
          </a:xfrm>
        </p:grpSpPr>
        <p:cxnSp>
          <p:nvCxnSpPr>
            <p:cNvPr id="54" name="Straight Connector 56"/>
            <p:cNvCxnSpPr/>
            <p:nvPr/>
          </p:nvCxnSpPr>
          <p:spPr>
            <a:xfrm flipH="1" flipV="1">
              <a:off x="3661285" y="2697524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/>
            <p:cNvCxnSpPr/>
            <p:nvPr/>
          </p:nvCxnSpPr>
          <p:spPr>
            <a:xfrm flipH="1">
              <a:off x="1848067" y="2697524"/>
              <a:ext cx="181321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2"/>
          <p:cNvGrpSpPr/>
          <p:nvPr/>
        </p:nvGrpSpPr>
        <p:grpSpPr>
          <a:xfrm flipH="1">
            <a:off x="4488276" y="1168582"/>
            <a:ext cx="4330677" cy="367379"/>
            <a:chOff x="1848067" y="2697524"/>
            <a:chExt cx="2311184" cy="316190"/>
          </a:xfrm>
        </p:grpSpPr>
        <p:cxnSp>
          <p:nvCxnSpPr>
            <p:cNvPr id="57" name="Straight Connector 56"/>
            <p:cNvCxnSpPr/>
            <p:nvPr/>
          </p:nvCxnSpPr>
          <p:spPr>
            <a:xfrm flipH="1" flipV="1">
              <a:off x="3661285" y="2697524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1848067" y="2697524"/>
              <a:ext cx="181321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Subtitle 2"/>
          <p:cNvSpPr txBox="1">
            <a:spLocks/>
          </p:cNvSpPr>
          <p:nvPr/>
        </p:nvSpPr>
        <p:spPr>
          <a:xfrm>
            <a:off x="376335" y="1274711"/>
            <a:ext cx="2286039" cy="338540"/>
          </a:xfrm>
          <a:prstGeom prst="rect">
            <a:avLst/>
          </a:prstGeom>
        </p:spPr>
        <p:txBody>
          <a:bodyPr vert="horz" wrap="square" lIns="91428" tIns="45713" rIns="91428" bIns="45713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ru-RU" sz="1600" b="1" dirty="0">
                <a:solidFill>
                  <a:srgbClr val="4454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</a:t>
            </a:r>
            <a:endParaRPr lang="en-US" sz="1600" b="1" dirty="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Subtitle 2"/>
          <p:cNvSpPr txBox="1">
            <a:spLocks/>
          </p:cNvSpPr>
          <p:nvPr/>
        </p:nvSpPr>
        <p:spPr>
          <a:xfrm>
            <a:off x="5727362" y="1274205"/>
            <a:ext cx="2271331" cy="338540"/>
          </a:xfrm>
          <a:prstGeom prst="rect">
            <a:avLst/>
          </a:prstGeom>
        </p:spPr>
        <p:txBody>
          <a:bodyPr vert="horz" wrap="square" lIns="91428" tIns="45713" rIns="91428" bIns="45713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ru-RU" sz="1600" b="1" dirty="0">
                <a:solidFill>
                  <a:srgbClr val="4454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Профориентация</a:t>
            </a:r>
            <a:endParaRPr lang="en-US" sz="1600" b="1" dirty="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0" t="4329" r="59898" b="90687"/>
          <a:stretch/>
        </p:blipFill>
        <p:spPr bwMode="auto">
          <a:xfrm>
            <a:off x="370000" y="156795"/>
            <a:ext cx="873457" cy="77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128135" y="360807"/>
            <a:ext cx="4649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 ВЫПУСКНИКА ИТ-КЛАССА</a:t>
            </a:r>
            <a:endParaRPr lang="id-ID" sz="2000" b="1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0" name="Group 37"/>
          <p:cNvGrpSpPr/>
          <p:nvPr/>
        </p:nvGrpSpPr>
        <p:grpSpPr>
          <a:xfrm>
            <a:off x="3624651" y="1650479"/>
            <a:ext cx="1692002" cy="2260752"/>
            <a:chOff x="10161589" y="1197665"/>
            <a:chExt cx="8764949" cy="11714249"/>
          </a:xfrm>
        </p:grpSpPr>
        <p:sp>
          <p:nvSpPr>
            <p:cNvPr id="61" name="Freeform 2"/>
            <p:cNvSpPr>
              <a:spLocks noChangeArrowheads="1"/>
            </p:cNvSpPr>
            <p:nvPr/>
          </p:nvSpPr>
          <p:spPr bwMode="auto">
            <a:xfrm>
              <a:off x="15591540" y="2585770"/>
              <a:ext cx="1375475" cy="1688579"/>
            </a:xfrm>
            <a:custGeom>
              <a:avLst/>
              <a:gdLst>
                <a:gd name="T0" fmla="*/ 1434 w 1439"/>
                <a:gd name="T1" fmla="*/ 0 h 1766"/>
                <a:gd name="T2" fmla="*/ 1438 w 1439"/>
                <a:gd name="T3" fmla="*/ 1190 h 1766"/>
                <a:gd name="T4" fmla="*/ 1310 w 1439"/>
                <a:gd name="T5" fmla="*/ 1765 h 1766"/>
                <a:gd name="T6" fmla="*/ 319 w 1439"/>
                <a:gd name="T7" fmla="*/ 1765 h 1766"/>
                <a:gd name="T8" fmla="*/ 0 w 1439"/>
                <a:gd name="T9" fmla="*/ 1159 h 1766"/>
                <a:gd name="T10" fmla="*/ 0 w 1439"/>
                <a:gd name="T11" fmla="*/ 150 h 1766"/>
                <a:gd name="T12" fmla="*/ 1434 w 1439"/>
                <a:gd name="T13" fmla="*/ 0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9" h="1766">
                  <a:moveTo>
                    <a:pt x="1434" y="0"/>
                  </a:moveTo>
                  <a:lnTo>
                    <a:pt x="1438" y="1190"/>
                  </a:lnTo>
                  <a:lnTo>
                    <a:pt x="1310" y="1765"/>
                  </a:lnTo>
                  <a:lnTo>
                    <a:pt x="319" y="1765"/>
                  </a:lnTo>
                  <a:lnTo>
                    <a:pt x="0" y="1159"/>
                  </a:lnTo>
                  <a:lnTo>
                    <a:pt x="0" y="150"/>
                  </a:lnTo>
                  <a:lnTo>
                    <a:pt x="1434" y="0"/>
                  </a:lnTo>
                </a:path>
              </a:pathLst>
            </a:custGeom>
            <a:solidFill>
              <a:srgbClr val="FED1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2" name="Freeform 3"/>
            <p:cNvSpPr>
              <a:spLocks noChangeArrowheads="1"/>
            </p:cNvSpPr>
            <p:nvPr/>
          </p:nvSpPr>
          <p:spPr bwMode="auto">
            <a:xfrm>
              <a:off x="16416825" y="10867845"/>
              <a:ext cx="448616" cy="448595"/>
            </a:xfrm>
            <a:custGeom>
              <a:avLst/>
              <a:gdLst>
                <a:gd name="T0" fmla="*/ 0 w 474"/>
                <a:gd name="T1" fmla="*/ 235 h 470"/>
                <a:gd name="T2" fmla="*/ 0 w 474"/>
                <a:gd name="T3" fmla="*/ 235 h 470"/>
                <a:gd name="T4" fmla="*/ 234 w 474"/>
                <a:gd name="T5" fmla="*/ 469 h 470"/>
                <a:gd name="T6" fmla="*/ 473 w 474"/>
                <a:gd name="T7" fmla="*/ 235 h 470"/>
                <a:gd name="T8" fmla="*/ 234 w 474"/>
                <a:gd name="T9" fmla="*/ 0 h 470"/>
                <a:gd name="T10" fmla="*/ 0 w 474"/>
                <a:gd name="T11" fmla="*/ 235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4" h="470">
                  <a:moveTo>
                    <a:pt x="0" y="235"/>
                  </a:moveTo>
                  <a:lnTo>
                    <a:pt x="0" y="235"/>
                  </a:lnTo>
                  <a:cubicBezTo>
                    <a:pt x="0" y="363"/>
                    <a:pt x="105" y="469"/>
                    <a:pt x="234" y="469"/>
                  </a:cubicBezTo>
                  <a:cubicBezTo>
                    <a:pt x="367" y="469"/>
                    <a:pt x="473" y="363"/>
                    <a:pt x="473" y="235"/>
                  </a:cubicBezTo>
                  <a:cubicBezTo>
                    <a:pt x="473" y="106"/>
                    <a:pt x="367" y="0"/>
                    <a:pt x="234" y="0"/>
                  </a:cubicBezTo>
                  <a:cubicBezTo>
                    <a:pt x="105" y="0"/>
                    <a:pt x="0" y="106"/>
                    <a:pt x="0" y="235"/>
                  </a:cubicBezTo>
                </a:path>
              </a:pathLst>
            </a:custGeom>
            <a:solidFill>
              <a:srgbClr val="5A5B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3" name="Freeform 4"/>
            <p:cNvSpPr>
              <a:spLocks noChangeArrowheads="1"/>
            </p:cNvSpPr>
            <p:nvPr/>
          </p:nvSpPr>
          <p:spPr bwMode="auto">
            <a:xfrm>
              <a:off x="15405322" y="9086162"/>
              <a:ext cx="2590125" cy="2547680"/>
            </a:xfrm>
            <a:custGeom>
              <a:avLst/>
              <a:gdLst>
                <a:gd name="T0" fmla="*/ 306 w 2705"/>
                <a:gd name="T1" fmla="*/ 2053 h 2660"/>
                <a:gd name="T2" fmla="*/ 306 w 2705"/>
                <a:gd name="T3" fmla="*/ 2053 h 2660"/>
                <a:gd name="T4" fmla="*/ 341 w 2705"/>
                <a:gd name="T5" fmla="*/ 2057 h 2660"/>
                <a:gd name="T6" fmla="*/ 903 w 2705"/>
                <a:gd name="T7" fmla="*/ 1765 h 2660"/>
                <a:gd name="T8" fmla="*/ 903 w 2705"/>
                <a:gd name="T9" fmla="*/ 1177 h 2660"/>
                <a:gd name="T10" fmla="*/ 1027 w 2705"/>
                <a:gd name="T11" fmla="*/ 1177 h 2660"/>
                <a:gd name="T12" fmla="*/ 1027 w 2705"/>
                <a:gd name="T13" fmla="*/ 734 h 2660"/>
                <a:gd name="T14" fmla="*/ 903 w 2705"/>
                <a:gd name="T15" fmla="*/ 734 h 2660"/>
                <a:gd name="T16" fmla="*/ 903 w 2705"/>
                <a:gd name="T17" fmla="*/ 0 h 2660"/>
                <a:gd name="T18" fmla="*/ 1620 w 2705"/>
                <a:gd name="T19" fmla="*/ 0 h 2660"/>
                <a:gd name="T20" fmla="*/ 1620 w 2705"/>
                <a:gd name="T21" fmla="*/ 734 h 2660"/>
                <a:gd name="T22" fmla="*/ 1474 w 2705"/>
                <a:gd name="T23" fmla="*/ 734 h 2660"/>
                <a:gd name="T24" fmla="*/ 1474 w 2705"/>
                <a:gd name="T25" fmla="*/ 1177 h 2660"/>
                <a:gd name="T26" fmla="*/ 1620 w 2705"/>
                <a:gd name="T27" fmla="*/ 1177 h 2660"/>
                <a:gd name="T28" fmla="*/ 1620 w 2705"/>
                <a:gd name="T29" fmla="*/ 1730 h 2660"/>
                <a:gd name="T30" fmla="*/ 2350 w 2705"/>
                <a:gd name="T31" fmla="*/ 2062 h 2660"/>
                <a:gd name="T32" fmla="*/ 2399 w 2705"/>
                <a:gd name="T33" fmla="*/ 2053 h 2660"/>
                <a:gd name="T34" fmla="*/ 2704 w 2705"/>
                <a:gd name="T35" fmla="*/ 2354 h 2660"/>
                <a:gd name="T36" fmla="*/ 2399 w 2705"/>
                <a:gd name="T37" fmla="*/ 2659 h 2660"/>
                <a:gd name="T38" fmla="*/ 2093 w 2705"/>
                <a:gd name="T39" fmla="*/ 2354 h 2660"/>
                <a:gd name="T40" fmla="*/ 2097 w 2705"/>
                <a:gd name="T41" fmla="*/ 2336 h 2660"/>
                <a:gd name="T42" fmla="*/ 1288 w 2705"/>
                <a:gd name="T43" fmla="*/ 1969 h 2660"/>
                <a:gd name="T44" fmla="*/ 602 w 2705"/>
                <a:gd name="T45" fmla="*/ 2318 h 2660"/>
                <a:gd name="T46" fmla="*/ 611 w 2705"/>
                <a:gd name="T47" fmla="*/ 2354 h 2660"/>
                <a:gd name="T48" fmla="*/ 306 w 2705"/>
                <a:gd name="T49" fmla="*/ 2659 h 2660"/>
                <a:gd name="T50" fmla="*/ 0 w 2705"/>
                <a:gd name="T51" fmla="*/ 2354 h 2660"/>
                <a:gd name="T52" fmla="*/ 306 w 2705"/>
                <a:gd name="T53" fmla="*/ 2053 h 2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05" h="2660">
                  <a:moveTo>
                    <a:pt x="306" y="2053"/>
                  </a:moveTo>
                  <a:lnTo>
                    <a:pt x="306" y="2053"/>
                  </a:lnTo>
                  <a:cubicBezTo>
                    <a:pt x="319" y="2053"/>
                    <a:pt x="328" y="2057"/>
                    <a:pt x="341" y="2057"/>
                  </a:cubicBezTo>
                  <a:cubicBezTo>
                    <a:pt x="903" y="1765"/>
                    <a:pt x="903" y="1765"/>
                    <a:pt x="903" y="1765"/>
                  </a:cubicBezTo>
                  <a:cubicBezTo>
                    <a:pt x="903" y="1177"/>
                    <a:pt x="903" y="1177"/>
                    <a:pt x="903" y="1177"/>
                  </a:cubicBezTo>
                  <a:cubicBezTo>
                    <a:pt x="1027" y="1177"/>
                    <a:pt x="1027" y="1177"/>
                    <a:pt x="1027" y="1177"/>
                  </a:cubicBezTo>
                  <a:cubicBezTo>
                    <a:pt x="1027" y="734"/>
                    <a:pt x="1027" y="734"/>
                    <a:pt x="1027" y="734"/>
                  </a:cubicBezTo>
                  <a:cubicBezTo>
                    <a:pt x="903" y="734"/>
                    <a:pt x="903" y="734"/>
                    <a:pt x="903" y="734"/>
                  </a:cubicBezTo>
                  <a:cubicBezTo>
                    <a:pt x="903" y="0"/>
                    <a:pt x="903" y="0"/>
                    <a:pt x="903" y="0"/>
                  </a:cubicBezTo>
                  <a:cubicBezTo>
                    <a:pt x="1620" y="0"/>
                    <a:pt x="1620" y="0"/>
                    <a:pt x="1620" y="0"/>
                  </a:cubicBezTo>
                  <a:cubicBezTo>
                    <a:pt x="1620" y="734"/>
                    <a:pt x="1620" y="734"/>
                    <a:pt x="1620" y="734"/>
                  </a:cubicBezTo>
                  <a:cubicBezTo>
                    <a:pt x="1474" y="734"/>
                    <a:pt x="1474" y="734"/>
                    <a:pt x="1474" y="734"/>
                  </a:cubicBezTo>
                  <a:cubicBezTo>
                    <a:pt x="1474" y="1177"/>
                    <a:pt x="1474" y="1177"/>
                    <a:pt x="1474" y="1177"/>
                  </a:cubicBezTo>
                  <a:cubicBezTo>
                    <a:pt x="1620" y="1177"/>
                    <a:pt x="1620" y="1177"/>
                    <a:pt x="1620" y="1177"/>
                  </a:cubicBezTo>
                  <a:cubicBezTo>
                    <a:pt x="1620" y="1730"/>
                    <a:pt x="1620" y="1730"/>
                    <a:pt x="1620" y="1730"/>
                  </a:cubicBezTo>
                  <a:cubicBezTo>
                    <a:pt x="2350" y="2062"/>
                    <a:pt x="2350" y="2062"/>
                    <a:pt x="2350" y="2062"/>
                  </a:cubicBezTo>
                  <a:cubicBezTo>
                    <a:pt x="2363" y="2057"/>
                    <a:pt x="2381" y="2053"/>
                    <a:pt x="2399" y="2053"/>
                  </a:cubicBezTo>
                  <a:cubicBezTo>
                    <a:pt x="2567" y="2053"/>
                    <a:pt x="2704" y="2186"/>
                    <a:pt x="2704" y="2354"/>
                  </a:cubicBezTo>
                  <a:cubicBezTo>
                    <a:pt x="2704" y="2522"/>
                    <a:pt x="2567" y="2659"/>
                    <a:pt x="2399" y="2659"/>
                  </a:cubicBezTo>
                  <a:cubicBezTo>
                    <a:pt x="2231" y="2659"/>
                    <a:pt x="2093" y="2522"/>
                    <a:pt x="2093" y="2354"/>
                  </a:cubicBezTo>
                  <a:cubicBezTo>
                    <a:pt x="2093" y="2349"/>
                    <a:pt x="2097" y="2341"/>
                    <a:pt x="2097" y="2336"/>
                  </a:cubicBezTo>
                  <a:cubicBezTo>
                    <a:pt x="1288" y="1969"/>
                    <a:pt x="1288" y="1969"/>
                    <a:pt x="1288" y="1969"/>
                  </a:cubicBezTo>
                  <a:cubicBezTo>
                    <a:pt x="602" y="2318"/>
                    <a:pt x="602" y="2318"/>
                    <a:pt x="602" y="2318"/>
                  </a:cubicBezTo>
                  <a:cubicBezTo>
                    <a:pt x="607" y="2332"/>
                    <a:pt x="611" y="2341"/>
                    <a:pt x="611" y="2354"/>
                  </a:cubicBezTo>
                  <a:cubicBezTo>
                    <a:pt x="611" y="2522"/>
                    <a:pt x="474" y="2659"/>
                    <a:pt x="306" y="2659"/>
                  </a:cubicBezTo>
                  <a:cubicBezTo>
                    <a:pt x="137" y="2659"/>
                    <a:pt x="0" y="2522"/>
                    <a:pt x="0" y="2354"/>
                  </a:cubicBezTo>
                  <a:cubicBezTo>
                    <a:pt x="0" y="2186"/>
                    <a:pt x="137" y="2053"/>
                    <a:pt x="306" y="2053"/>
                  </a:cubicBezTo>
                </a:path>
              </a:pathLst>
            </a:custGeom>
            <a:solidFill>
              <a:srgbClr val="41404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4" name="Freeform 5"/>
            <p:cNvSpPr>
              <a:spLocks noChangeArrowheads="1"/>
            </p:cNvSpPr>
            <p:nvPr/>
          </p:nvSpPr>
          <p:spPr bwMode="auto">
            <a:xfrm>
              <a:off x="16251768" y="3813057"/>
              <a:ext cx="677157" cy="1100327"/>
            </a:xfrm>
            <a:custGeom>
              <a:avLst/>
              <a:gdLst>
                <a:gd name="T0" fmla="*/ 708 w 709"/>
                <a:gd name="T1" fmla="*/ 1150 h 1151"/>
                <a:gd name="T2" fmla="*/ 0 w 709"/>
                <a:gd name="T3" fmla="*/ 1150 h 1151"/>
                <a:gd name="T4" fmla="*/ 0 w 709"/>
                <a:gd name="T5" fmla="*/ 0 h 1151"/>
                <a:gd name="T6" fmla="*/ 708 w 709"/>
                <a:gd name="T7" fmla="*/ 0 h 1151"/>
                <a:gd name="T8" fmla="*/ 708 w 709"/>
                <a:gd name="T9" fmla="*/ 1150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1151">
                  <a:moveTo>
                    <a:pt x="708" y="1150"/>
                  </a:moveTo>
                  <a:lnTo>
                    <a:pt x="0" y="1150"/>
                  </a:lnTo>
                  <a:lnTo>
                    <a:pt x="0" y="0"/>
                  </a:lnTo>
                  <a:lnTo>
                    <a:pt x="708" y="0"/>
                  </a:lnTo>
                  <a:lnTo>
                    <a:pt x="708" y="1150"/>
                  </a:lnTo>
                </a:path>
              </a:pathLst>
            </a:custGeom>
            <a:solidFill>
              <a:srgbClr val="FED1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5" name="Freeform 6"/>
            <p:cNvSpPr>
              <a:spLocks noChangeArrowheads="1"/>
            </p:cNvSpPr>
            <p:nvPr/>
          </p:nvSpPr>
          <p:spPr bwMode="auto">
            <a:xfrm>
              <a:off x="15100601" y="1938270"/>
              <a:ext cx="2348888" cy="1845164"/>
            </a:xfrm>
            <a:custGeom>
              <a:avLst/>
              <a:gdLst>
                <a:gd name="T0" fmla="*/ 496 w 2452"/>
                <a:gd name="T1" fmla="*/ 894 h 1926"/>
                <a:gd name="T2" fmla="*/ 496 w 2452"/>
                <a:gd name="T3" fmla="*/ 894 h 1926"/>
                <a:gd name="T4" fmla="*/ 1447 w 2452"/>
                <a:gd name="T5" fmla="*/ 863 h 1926"/>
                <a:gd name="T6" fmla="*/ 1704 w 2452"/>
                <a:gd name="T7" fmla="*/ 1044 h 1926"/>
                <a:gd name="T8" fmla="*/ 1952 w 2452"/>
                <a:gd name="T9" fmla="*/ 1792 h 1926"/>
                <a:gd name="T10" fmla="*/ 2098 w 2452"/>
                <a:gd name="T11" fmla="*/ 1925 h 1926"/>
                <a:gd name="T12" fmla="*/ 2306 w 2452"/>
                <a:gd name="T13" fmla="*/ 1305 h 1926"/>
                <a:gd name="T14" fmla="*/ 1757 w 2452"/>
                <a:gd name="T15" fmla="*/ 341 h 1926"/>
                <a:gd name="T16" fmla="*/ 916 w 2452"/>
                <a:gd name="T17" fmla="*/ 173 h 1926"/>
                <a:gd name="T18" fmla="*/ 496 w 2452"/>
                <a:gd name="T19" fmla="*/ 894 h 1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52" h="1926">
                  <a:moveTo>
                    <a:pt x="496" y="894"/>
                  </a:moveTo>
                  <a:lnTo>
                    <a:pt x="496" y="894"/>
                  </a:lnTo>
                  <a:cubicBezTo>
                    <a:pt x="1447" y="863"/>
                    <a:pt x="1447" y="863"/>
                    <a:pt x="1447" y="863"/>
                  </a:cubicBezTo>
                  <a:cubicBezTo>
                    <a:pt x="1562" y="863"/>
                    <a:pt x="1664" y="934"/>
                    <a:pt x="1704" y="1044"/>
                  </a:cubicBezTo>
                  <a:cubicBezTo>
                    <a:pt x="1952" y="1792"/>
                    <a:pt x="1952" y="1792"/>
                    <a:pt x="1952" y="1792"/>
                  </a:cubicBezTo>
                  <a:cubicBezTo>
                    <a:pt x="2098" y="1925"/>
                    <a:pt x="2098" y="1925"/>
                    <a:pt x="2098" y="1925"/>
                  </a:cubicBezTo>
                  <a:cubicBezTo>
                    <a:pt x="2306" y="1305"/>
                    <a:pt x="2306" y="1305"/>
                    <a:pt x="2306" y="1305"/>
                  </a:cubicBezTo>
                  <a:cubicBezTo>
                    <a:pt x="2451" y="491"/>
                    <a:pt x="1757" y="341"/>
                    <a:pt x="1757" y="341"/>
                  </a:cubicBezTo>
                  <a:cubicBezTo>
                    <a:pt x="1491" y="0"/>
                    <a:pt x="916" y="173"/>
                    <a:pt x="916" y="173"/>
                  </a:cubicBezTo>
                  <a:cubicBezTo>
                    <a:pt x="916" y="173"/>
                    <a:pt x="0" y="389"/>
                    <a:pt x="496" y="894"/>
                  </a:cubicBezTo>
                </a:path>
              </a:pathLst>
            </a:custGeom>
            <a:solidFill>
              <a:srgbClr val="67443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6" name="Freeform 7"/>
            <p:cNvSpPr>
              <a:spLocks noChangeArrowheads="1"/>
            </p:cNvSpPr>
            <p:nvPr/>
          </p:nvSpPr>
          <p:spPr bwMode="auto">
            <a:xfrm>
              <a:off x="16776565" y="3436407"/>
              <a:ext cx="423223" cy="427435"/>
            </a:xfrm>
            <a:custGeom>
              <a:avLst/>
              <a:gdLst>
                <a:gd name="T0" fmla="*/ 446 w 447"/>
                <a:gd name="T1" fmla="*/ 221 h 448"/>
                <a:gd name="T2" fmla="*/ 446 w 447"/>
                <a:gd name="T3" fmla="*/ 221 h 448"/>
                <a:gd name="T4" fmla="*/ 225 w 447"/>
                <a:gd name="T5" fmla="*/ 447 h 448"/>
                <a:gd name="T6" fmla="*/ 0 w 447"/>
                <a:gd name="T7" fmla="*/ 221 h 448"/>
                <a:gd name="T8" fmla="*/ 225 w 447"/>
                <a:gd name="T9" fmla="*/ 0 h 448"/>
                <a:gd name="T10" fmla="*/ 446 w 447"/>
                <a:gd name="T11" fmla="*/ 221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7" h="448">
                  <a:moveTo>
                    <a:pt x="446" y="221"/>
                  </a:moveTo>
                  <a:lnTo>
                    <a:pt x="446" y="221"/>
                  </a:lnTo>
                  <a:cubicBezTo>
                    <a:pt x="446" y="345"/>
                    <a:pt x="349" y="447"/>
                    <a:pt x="225" y="447"/>
                  </a:cubicBezTo>
                  <a:cubicBezTo>
                    <a:pt x="101" y="447"/>
                    <a:pt x="0" y="345"/>
                    <a:pt x="0" y="221"/>
                  </a:cubicBezTo>
                  <a:cubicBezTo>
                    <a:pt x="0" y="97"/>
                    <a:pt x="101" y="0"/>
                    <a:pt x="225" y="0"/>
                  </a:cubicBezTo>
                  <a:cubicBezTo>
                    <a:pt x="349" y="0"/>
                    <a:pt x="446" y="97"/>
                    <a:pt x="446" y="221"/>
                  </a:cubicBezTo>
                </a:path>
              </a:pathLst>
            </a:custGeom>
            <a:solidFill>
              <a:srgbClr val="FED1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7" name="Freeform 8"/>
            <p:cNvSpPr>
              <a:spLocks noChangeArrowheads="1"/>
            </p:cNvSpPr>
            <p:nvPr/>
          </p:nvSpPr>
          <p:spPr bwMode="auto">
            <a:xfrm>
              <a:off x="14905919" y="4858368"/>
              <a:ext cx="3643950" cy="4693317"/>
            </a:xfrm>
            <a:custGeom>
              <a:avLst/>
              <a:gdLst>
                <a:gd name="T0" fmla="*/ 2894 w 3801"/>
                <a:gd name="T1" fmla="*/ 2699 h 4895"/>
                <a:gd name="T2" fmla="*/ 2894 w 3801"/>
                <a:gd name="T3" fmla="*/ 2699 h 4895"/>
                <a:gd name="T4" fmla="*/ 3137 w 3801"/>
                <a:gd name="T5" fmla="*/ 447 h 4895"/>
                <a:gd name="T6" fmla="*/ 3632 w 3801"/>
                <a:gd name="T7" fmla="*/ 0 h 4895"/>
                <a:gd name="T8" fmla="*/ 3800 w 3801"/>
                <a:gd name="T9" fmla="*/ 0 h 4895"/>
                <a:gd name="T10" fmla="*/ 3336 w 3801"/>
                <a:gd name="T11" fmla="*/ 4283 h 4895"/>
                <a:gd name="T12" fmla="*/ 2659 w 3801"/>
                <a:gd name="T13" fmla="*/ 4894 h 4895"/>
                <a:gd name="T14" fmla="*/ 2654 w 3801"/>
                <a:gd name="T15" fmla="*/ 4894 h 4895"/>
                <a:gd name="T16" fmla="*/ 787 w 3801"/>
                <a:gd name="T17" fmla="*/ 4894 h 4895"/>
                <a:gd name="T18" fmla="*/ 0 w 3801"/>
                <a:gd name="T19" fmla="*/ 4106 h 4895"/>
                <a:gd name="T20" fmla="*/ 0 w 3801"/>
                <a:gd name="T21" fmla="*/ 3513 h 4895"/>
                <a:gd name="T22" fmla="*/ 814 w 3801"/>
                <a:gd name="T23" fmla="*/ 2699 h 4895"/>
                <a:gd name="T24" fmla="*/ 2894 w 3801"/>
                <a:gd name="T25" fmla="*/ 2699 h 4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01" h="4895">
                  <a:moveTo>
                    <a:pt x="2894" y="2699"/>
                  </a:moveTo>
                  <a:lnTo>
                    <a:pt x="2894" y="2699"/>
                  </a:lnTo>
                  <a:cubicBezTo>
                    <a:pt x="3137" y="447"/>
                    <a:pt x="3137" y="447"/>
                    <a:pt x="3137" y="447"/>
                  </a:cubicBezTo>
                  <a:cubicBezTo>
                    <a:pt x="3163" y="195"/>
                    <a:pt x="3375" y="0"/>
                    <a:pt x="3632" y="0"/>
                  </a:cubicBezTo>
                  <a:cubicBezTo>
                    <a:pt x="3800" y="0"/>
                    <a:pt x="3800" y="0"/>
                    <a:pt x="3800" y="0"/>
                  </a:cubicBezTo>
                  <a:cubicBezTo>
                    <a:pt x="3336" y="4283"/>
                    <a:pt x="3336" y="4283"/>
                    <a:pt x="3336" y="4283"/>
                  </a:cubicBezTo>
                  <a:cubicBezTo>
                    <a:pt x="3301" y="4629"/>
                    <a:pt x="3008" y="4894"/>
                    <a:pt x="2659" y="4894"/>
                  </a:cubicBezTo>
                  <a:cubicBezTo>
                    <a:pt x="2654" y="4894"/>
                    <a:pt x="2654" y="4894"/>
                    <a:pt x="2654" y="4894"/>
                  </a:cubicBezTo>
                  <a:cubicBezTo>
                    <a:pt x="787" y="4894"/>
                    <a:pt x="787" y="4894"/>
                    <a:pt x="787" y="4894"/>
                  </a:cubicBezTo>
                  <a:cubicBezTo>
                    <a:pt x="354" y="4894"/>
                    <a:pt x="0" y="4540"/>
                    <a:pt x="0" y="4106"/>
                  </a:cubicBezTo>
                  <a:cubicBezTo>
                    <a:pt x="0" y="3513"/>
                    <a:pt x="0" y="3513"/>
                    <a:pt x="0" y="3513"/>
                  </a:cubicBezTo>
                  <a:cubicBezTo>
                    <a:pt x="0" y="3062"/>
                    <a:pt x="367" y="2699"/>
                    <a:pt x="814" y="2699"/>
                  </a:cubicBezTo>
                  <a:lnTo>
                    <a:pt x="2894" y="2699"/>
                  </a:lnTo>
                </a:path>
              </a:pathLst>
            </a:custGeom>
            <a:solidFill>
              <a:srgbClr val="BCBE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8" name="Freeform 9"/>
            <p:cNvSpPr>
              <a:spLocks noChangeArrowheads="1"/>
            </p:cNvSpPr>
            <p:nvPr/>
          </p:nvSpPr>
          <p:spPr bwMode="auto">
            <a:xfrm>
              <a:off x="14905919" y="7448368"/>
              <a:ext cx="2776343" cy="1379641"/>
            </a:xfrm>
            <a:custGeom>
              <a:avLst/>
              <a:gdLst>
                <a:gd name="T0" fmla="*/ 0 w 2895"/>
                <a:gd name="T1" fmla="*/ 1443 h 1444"/>
                <a:gd name="T2" fmla="*/ 0 w 2895"/>
                <a:gd name="T3" fmla="*/ 1443 h 1444"/>
                <a:gd name="T4" fmla="*/ 2677 w 2895"/>
                <a:gd name="T5" fmla="*/ 1443 h 1444"/>
                <a:gd name="T6" fmla="*/ 2894 w 2895"/>
                <a:gd name="T7" fmla="*/ 0 h 1444"/>
                <a:gd name="T8" fmla="*/ 566 w 2895"/>
                <a:gd name="T9" fmla="*/ 0 h 1444"/>
                <a:gd name="T10" fmla="*/ 0 w 2895"/>
                <a:gd name="T11" fmla="*/ 567 h 1444"/>
                <a:gd name="T12" fmla="*/ 0 w 2895"/>
                <a:gd name="T13" fmla="*/ 1443 h 1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95" h="1444">
                  <a:moveTo>
                    <a:pt x="0" y="1443"/>
                  </a:moveTo>
                  <a:lnTo>
                    <a:pt x="0" y="1443"/>
                  </a:lnTo>
                  <a:cubicBezTo>
                    <a:pt x="2677" y="1443"/>
                    <a:pt x="2677" y="1443"/>
                    <a:pt x="2677" y="1443"/>
                  </a:cubicBezTo>
                  <a:cubicBezTo>
                    <a:pt x="2894" y="0"/>
                    <a:pt x="2894" y="0"/>
                    <a:pt x="2894" y="0"/>
                  </a:cubicBezTo>
                  <a:cubicBezTo>
                    <a:pt x="566" y="0"/>
                    <a:pt x="566" y="0"/>
                    <a:pt x="566" y="0"/>
                  </a:cubicBezTo>
                  <a:cubicBezTo>
                    <a:pt x="256" y="0"/>
                    <a:pt x="0" y="253"/>
                    <a:pt x="0" y="567"/>
                  </a:cubicBezTo>
                  <a:lnTo>
                    <a:pt x="0" y="1443"/>
                  </a:lnTo>
                </a:path>
              </a:pathLst>
            </a:custGeom>
            <a:solidFill>
              <a:srgbClr val="E6E7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9" name="Freeform 10"/>
            <p:cNvSpPr>
              <a:spLocks noChangeArrowheads="1"/>
            </p:cNvSpPr>
            <p:nvPr/>
          </p:nvSpPr>
          <p:spPr bwMode="auto">
            <a:xfrm>
              <a:off x="14216065" y="7367959"/>
              <a:ext cx="1417797" cy="545931"/>
            </a:xfrm>
            <a:custGeom>
              <a:avLst/>
              <a:gdLst>
                <a:gd name="T0" fmla="*/ 0 w 1483"/>
                <a:gd name="T1" fmla="*/ 571 h 572"/>
                <a:gd name="T2" fmla="*/ 0 w 1483"/>
                <a:gd name="T3" fmla="*/ 571 h 572"/>
                <a:gd name="T4" fmla="*/ 159 w 1483"/>
                <a:gd name="T5" fmla="*/ 323 h 572"/>
                <a:gd name="T6" fmla="*/ 743 w 1483"/>
                <a:gd name="T7" fmla="*/ 76 h 572"/>
                <a:gd name="T8" fmla="*/ 1353 w 1483"/>
                <a:gd name="T9" fmla="*/ 71 h 572"/>
                <a:gd name="T10" fmla="*/ 1482 w 1483"/>
                <a:gd name="T11" fmla="*/ 0 h 572"/>
                <a:gd name="T12" fmla="*/ 1482 w 1483"/>
                <a:gd name="T13" fmla="*/ 571 h 572"/>
                <a:gd name="T14" fmla="*/ 0 w 1483"/>
                <a:gd name="T15" fmla="*/ 571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3" h="572">
                  <a:moveTo>
                    <a:pt x="0" y="571"/>
                  </a:moveTo>
                  <a:lnTo>
                    <a:pt x="0" y="571"/>
                  </a:lnTo>
                  <a:cubicBezTo>
                    <a:pt x="39" y="483"/>
                    <a:pt x="88" y="394"/>
                    <a:pt x="159" y="323"/>
                  </a:cubicBezTo>
                  <a:cubicBezTo>
                    <a:pt x="314" y="164"/>
                    <a:pt x="522" y="76"/>
                    <a:pt x="743" y="76"/>
                  </a:cubicBezTo>
                  <a:cubicBezTo>
                    <a:pt x="743" y="76"/>
                    <a:pt x="1225" y="76"/>
                    <a:pt x="1353" y="71"/>
                  </a:cubicBezTo>
                  <a:cubicBezTo>
                    <a:pt x="1424" y="67"/>
                    <a:pt x="1460" y="31"/>
                    <a:pt x="1482" y="0"/>
                  </a:cubicBezTo>
                  <a:cubicBezTo>
                    <a:pt x="1482" y="571"/>
                    <a:pt x="1482" y="571"/>
                    <a:pt x="1482" y="571"/>
                  </a:cubicBezTo>
                  <a:lnTo>
                    <a:pt x="0" y="571"/>
                  </a:lnTo>
                </a:path>
              </a:pathLst>
            </a:custGeom>
            <a:solidFill>
              <a:srgbClr val="3A47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0" name="Freeform 11"/>
            <p:cNvSpPr>
              <a:spLocks noChangeArrowheads="1"/>
            </p:cNvSpPr>
            <p:nvPr/>
          </p:nvSpPr>
          <p:spPr bwMode="auto">
            <a:xfrm>
              <a:off x="13356923" y="11070983"/>
              <a:ext cx="1629409" cy="562860"/>
            </a:xfrm>
            <a:custGeom>
              <a:avLst/>
              <a:gdLst>
                <a:gd name="T0" fmla="*/ 1026 w 1704"/>
                <a:gd name="T1" fmla="*/ 0 h 590"/>
                <a:gd name="T2" fmla="*/ 0 w 1704"/>
                <a:gd name="T3" fmla="*/ 394 h 590"/>
                <a:gd name="T4" fmla="*/ 0 w 1704"/>
                <a:gd name="T5" fmla="*/ 589 h 590"/>
                <a:gd name="T6" fmla="*/ 1703 w 1704"/>
                <a:gd name="T7" fmla="*/ 589 h 590"/>
                <a:gd name="T8" fmla="*/ 1703 w 1704"/>
                <a:gd name="T9" fmla="*/ 5 h 590"/>
                <a:gd name="T10" fmla="*/ 1026 w 1704"/>
                <a:gd name="T11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04" h="590">
                  <a:moveTo>
                    <a:pt x="1026" y="0"/>
                  </a:moveTo>
                  <a:lnTo>
                    <a:pt x="0" y="394"/>
                  </a:lnTo>
                  <a:lnTo>
                    <a:pt x="0" y="589"/>
                  </a:lnTo>
                  <a:lnTo>
                    <a:pt x="1703" y="589"/>
                  </a:lnTo>
                  <a:lnTo>
                    <a:pt x="1703" y="5"/>
                  </a:lnTo>
                  <a:lnTo>
                    <a:pt x="1026" y="0"/>
                  </a:lnTo>
                </a:path>
              </a:pathLst>
            </a:custGeom>
            <a:solidFill>
              <a:srgbClr val="2E2E2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1" name="Freeform 12"/>
            <p:cNvSpPr>
              <a:spLocks noChangeArrowheads="1"/>
            </p:cNvSpPr>
            <p:nvPr/>
          </p:nvSpPr>
          <p:spPr bwMode="auto">
            <a:xfrm>
              <a:off x="13356923" y="11070983"/>
              <a:ext cx="1629409" cy="562860"/>
            </a:xfrm>
            <a:custGeom>
              <a:avLst/>
              <a:gdLst>
                <a:gd name="T0" fmla="*/ 1026 w 1704"/>
                <a:gd name="T1" fmla="*/ 0 h 590"/>
                <a:gd name="T2" fmla="*/ 0 w 1704"/>
                <a:gd name="T3" fmla="*/ 394 h 590"/>
                <a:gd name="T4" fmla="*/ 0 w 1704"/>
                <a:gd name="T5" fmla="*/ 589 h 590"/>
                <a:gd name="T6" fmla="*/ 1703 w 1704"/>
                <a:gd name="T7" fmla="*/ 589 h 590"/>
                <a:gd name="T8" fmla="*/ 1703 w 1704"/>
                <a:gd name="T9" fmla="*/ 5 h 590"/>
                <a:gd name="T10" fmla="*/ 1026 w 1704"/>
                <a:gd name="T11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04" h="590">
                  <a:moveTo>
                    <a:pt x="1026" y="0"/>
                  </a:moveTo>
                  <a:lnTo>
                    <a:pt x="0" y="394"/>
                  </a:lnTo>
                  <a:lnTo>
                    <a:pt x="0" y="589"/>
                  </a:lnTo>
                  <a:lnTo>
                    <a:pt x="1703" y="589"/>
                  </a:lnTo>
                  <a:lnTo>
                    <a:pt x="1703" y="5"/>
                  </a:lnTo>
                  <a:lnTo>
                    <a:pt x="1026" y="0"/>
                  </a:lnTo>
                </a:path>
              </a:pathLst>
            </a:custGeom>
            <a:solidFill>
              <a:srgbClr val="2E2E2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2" name="Freeform 13"/>
            <p:cNvSpPr>
              <a:spLocks noChangeArrowheads="1"/>
            </p:cNvSpPr>
            <p:nvPr/>
          </p:nvSpPr>
          <p:spPr bwMode="auto">
            <a:xfrm>
              <a:off x="15172549" y="4430933"/>
              <a:ext cx="2221921" cy="4062745"/>
            </a:xfrm>
            <a:custGeom>
              <a:avLst/>
              <a:gdLst>
                <a:gd name="T0" fmla="*/ 465 w 2319"/>
                <a:gd name="T1" fmla="*/ 3478 h 4236"/>
                <a:gd name="T2" fmla="*/ 465 w 2319"/>
                <a:gd name="T3" fmla="*/ 3478 h 4236"/>
                <a:gd name="T4" fmla="*/ 912 w 2319"/>
                <a:gd name="T5" fmla="*/ 292 h 4236"/>
                <a:gd name="T6" fmla="*/ 1836 w 2319"/>
                <a:gd name="T7" fmla="*/ 0 h 4236"/>
                <a:gd name="T8" fmla="*/ 2075 w 2319"/>
                <a:gd name="T9" fmla="*/ 222 h 4236"/>
                <a:gd name="T10" fmla="*/ 2318 w 2319"/>
                <a:gd name="T11" fmla="*/ 730 h 4236"/>
                <a:gd name="T12" fmla="*/ 2318 w 2319"/>
                <a:gd name="T13" fmla="*/ 3036 h 4236"/>
                <a:gd name="T14" fmla="*/ 1120 w 2319"/>
                <a:gd name="T15" fmla="*/ 4235 h 4236"/>
                <a:gd name="T16" fmla="*/ 0 w 2319"/>
                <a:gd name="T17" fmla="*/ 4235 h 4236"/>
                <a:gd name="T18" fmla="*/ 465 w 2319"/>
                <a:gd name="T19" fmla="*/ 3478 h 4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19" h="4236">
                  <a:moveTo>
                    <a:pt x="465" y="3478"/>
                  </a:moveTo>
                  <a:lnTo>
                    <a:pt x="465" y="3478"/>
                  </a:lnTo>
                  <a:cubicBezTo>
                    <a:pt x="465" y="3000"/>
                    <a:pt x="465" y="673"/>
                    <a:pt x="912" y="292"/>
                  </a:cubicBezTo>
                  <a:cubicBezTo>
                    <a:pt x="1836" y="0"/>
                    <a:pt x="1836" y="0"/>
                    <a:pt x="1836" y="0"/>
                  </a:cubicBezTo>
                  <a:cubicBezTo>
                    <a:pt x="2075" y="222"/>
                    <a:pt x="2075" y="222"/>
                    <a:pt x="2075" y="222"/>
                  </a:cubicBezTo>
                  <a:cubicBezTo>
                    <a:pt x="2221" y="341"/>
                    <a:pt x="2318" y="522"/>
                    <a:pt x="2318" y="730"/>
                  </a:cubicBezTo>
                  <a:cubicBezTo>
                    <a:pt x="2318" y="3036"/>
                    <a:pt x="2318" y="3036"/>
                    <a:pt x="2318" y="3036"/>
                  </a:cubicBezTo>
                  <a:cubicBezTo>
                    <a:pt x="2318" y="3699"/>
                    <a:pt x="1783" y="4235"/>
                    <a:pt x="1120" y="4235"/>
                  </a:cubicBezTo>
                  <a:cubicBezTo>
                    <a:pt x="0" y="4235"/>
                    <a:pt x="0" y="4235"/>
                    <a:pt x="0" y="4235"/>
                  </a:cubicBezTo>
                  <a:lnTo>
                    <a:pt x="465" y="3478"/>
                  </a:lnTo>
                </a:path>
              </a:pathLst>
            </a:custGeom>
            <a:solidFill>
              <a:srgbClr val="17959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3" name="Freeform 14"/>
            <p:cNvSpPr>
              <a:spLocks noChangeArrowheads="1"/>
            </p:cNvSpPr>
            <p:nvPr/>
          </p:nvSpPr>
          <p:spPr bwMode="auto">
            <a:xfrm>
              <a:off x="14097563" y="7304479"/>
              <a:ext cx="3296907" cy="3660703"/>
            </a:xfrm>
            <a:custGeom>
              <a:avLst/>
              <a:gdLst>
                <a:gd name="T0" fmla="*/ 824 w 3439"/>
                <a:gd name="T1" fmla="*/ 389 h 3819"/>
                <a:gd name="T2" fmla="*/ 824 w 3439"/>
                <a:gd name="T3" fmla="*/ 389 h 3819"/>
                <a:gd name="T4" fmla="*/ 240 w 3439"/>
                <a:gd name="T5" fmla="*/ 637 h 3819"/>
                <a:gd name="T6" fmla="*/ 9 w 3439"/>
                <a:gd name="T7" fmla="*/ 1225 h 3819"/>
                <a:gd name="T8" fmla="*/ 49 w 3439"/>
                <a:gd name="T9" fmla="*/ 3818 h 3819"/>
                <a:gd name="T10" fmla="*/ 899 w 3439"/>
                <a:gd name="T11" fmla="*/ 3805 h 3819"/>
                <a:gd name="T12" fmla="*/ 855 w 3439"/>
                <a:gd name="T13" fmla="*/ 1239 h 3819"/>
                <a:gd name="T14" fmla="*/ 1120 w 3439"/>
                <a:gd name="T15" fmla="*/ 1239 h 3819"/>
                <a:gd name="T16" fmla="*/ 1120 w 3439"/>
                <a:gd name="T17" fmla="*/ 1239 h 3819"/>
                <a:gd name="T18" fmla="*/ 2240 w 3439"/>
                <a:gd name="T19" fmla="*/ 1239 h 3819"/>
                <a:gd name="T20" fmla="*/ 3438 w 3439"/>
                <a:gd name="T21" fmla="*/ 40 h 3819"/>
                <a:gd name="T22" fmla="*/ 3438 w 3439"/>
                <a:gd name="T23" fmla="*/ 0 h 3819"/>
                <a:gd name="T24" fmla="*/ 1589 w 3439"/>
                <a:gd name="T25" fmla="*/ 0 h 3819"/>
                <a:gd name="T26" fmla="*/ 1589 w 3439"/>
                <a:gd name="T27" fmla="*/ 265 h 3819"/>
                <a:gd name="T28" fmla="*/ 1434 w 3439"/>
                <a:gd name="T29" fmla="*/ 385 h 3819"/>
                <a:gd name="T30" fmla="*/ 824 w 3439"/>
                <a:gd name="T31" fmla="*/ 389 h 3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39" h="3819">
                  <a:moveTo>
                    <a:pt x="824" y="389"/>
                  </a:moveTo>
                  <a:lnTo>
                    <a:pt x="824" y="389"/>
                  </a:lnTo>
                  <a:cubicBezTo>
                    <a:pt x="602" y="389"/>
                    <a:pt x="394" y="478"/>
                    <a:pt x="240" y="637"/>
                  </a:cubicBezTo>
                  <a:cubicBezTo>
                    <a:pt x="85" y="796"/>
                    <a:pt x="0" y="1004"/>
                    <a:pt x="9" y="1225"/>
                  </a:cubicBezTo>
                  <a:cubicBezTo>
                    <a:pt x="49" y="3818"/>
                    <a:pt x="49" y="3818"/>
                    <a:pt x="49" y="3818"/>
                  </a:cubicBezTo>
                  <a:cubicBezTo>
                    <a:pt x="899" y="3805"/>
                    <a:pt x="899" y="3805"/>
                    <a:pt x="899" y="3805"/>
                  </a:cubicBezTo>
                  <a:cubicBezTo>
                    <a:pt x="855" y="1239"/>
                    <a:pt x="855" y="1239"/>
                    <a:pt x="855" y="1239"/>
                  </a:cubicBezTo>
                  <a:cubicBezTo>
                    <a:pt x="1120" y="1239"/>
                    <a:pt x="1120" y="1239"/>
                    <a:pt x="1120" y="1239"/>
                  </a:cubicBezTo>
                  <a:lnTo>
                    <a:pt x="1120" y="1239"/>
                  </a:lnTo>
                  <a:cubicBezTo>
                    <a:pt x="2240" y="1239"/>
                    <a:pt x="2240" y="1239"/>
                    <a:pt x="2240" y="1239"/>
                  </a:cubicBezTo>
                  <a:cubicBezTo>
                    <a:pt x="2903" y="1239"/>
                    <a:pt x="3438" y="703"/>
                    <a:pt x="3438" y="40"/>
                  </a:cubicBezTo>
                  <a:cubicBezTo>
                    <a:pt x="3438" y="0"/>
                    <a:pt x="3438" y="0"/>
                    <a:pt x="3438" y="0"/>
                  </a:cubicBezTo>
                  <a:cubicBezTo>
                    <a:pt x="1589" y="0"/>
                    <a:pt x="1589" y="0"/>
                    <a:pt x="1589" y="0"/>
                  </a:cubicBezTo>
                  <a:cubicBezTo>
                    <a:pt x="1589" y="265"/>
                    <a:pt x="1589" y="265"/>
                    <a:pt x="1589" y="265"/>
                  </a:cubicBezTo>
                  <a:cubicBezTo>
                    <a:pt x="1589" y="265"/>
                    <a:pt x="1562" y="376"/>
                    <a:pt x="1434" y="385"/>
                  </a:cubicBezTo>
                  <a:cubicBezTo>
                    <a:pt x="1301" y="389"/>
                    <a:pt x="824" y="389"/>
                    <a:pt x="824" y="389"/>
                  </a:cubicBezTo>
                </a:path>
              </a:pathLst>
            </a:custGeom>
            <a:solidFill>
              <a:srgbClr val="3A47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" name="Freeform 15"/>
            <p:cNvSpPr>
              <a:spLocks noChangeArrowheads="1"/>
            </p:cNvSpPr>
            <p:nvPr/>
          </p:nvSpPr>
          <p:spPr bwMode="auto">
            <a:xfrm>
              <a:off x="10161589" y="4253188"/>
              <a:ext cx="4448074" cy="5302729"/>
            </a:xfrm>
            <a:custGeom>
              <a:avLst/>
              <a:gdLst>
                <a:gd name="T0" fmla="*/ 0 w 4638"/>
                <a:gd name="T1" fmla="*/ 5527 h 5528"/>
                <a:gd name="T2" fmla="*/ 4637 w 4638"/>
                <a:gd name="T3" fmla="*/ 5527 h 5528"/>
                <a:gd name="T4" fmla="*/ 4637 w 4638"/>
                <a:gd name="T5" fmla="*/ 0 h 5528"/>
                <a:gd name="T6" fmla="*/ 0 w 4638"/>
                <a:gd name="T7" fmla="*/ 0 h 5528"/>
                <a:gd name="T8" fmla="*/ 0 w 4638"/>
                <a:gd name="T9" fmla="*/ 5527 h 5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8" h="5528">
                  <a:moveTo>
                    <a:pt x="0" y="5527"/>
                  </a:moveTo>
                  <a:lnTo>
                    <a:pt x="4637" y="5527"/>
                  </a:lnTo>
                  <a:lnTo>
                    <a:pt x="4637" y="0"/>
                  </a:lnTo>
                  <a:lnTo>
                    <a:pt x="0" y="0"/>
                  </a:lnTo>
                  <a:lnTo>
                    <a:pt x="0" y="5527"/>
                  </a:lnTo>
                </a:path>
              </a:pathLst>
            </a:custGeom>
            <a:solidFill>
              <a:srgbClr val="C49A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5" name="Freeform 16"/>
            <p:cNvSpPr>
              <a:spLocks noChangeArrowheads="1"/>
            </p:cNvSpPr>
            <p:nvPr/>
          </p:nvSpPr>
          <p:spPr bwMode="auto">
            <a:xfrm>
              <a:off x="10161589" y="4253188"/>
              <a:ext cx="4448074" cy="5302729"/>
            </a:xfrm>
            <a:custGeom>
              <a:avLst/>
              <a:gdLst>
                <a:gd name="T0" fmla="*/ 0 w 4638"/>
                <a:gd name="T1" fmla="*/ 5527 h 5528"/>
                <a:gd name="T2" fmla="*/ 4637 w 4638"/>
                <a:gd name="T3" fmla="*/ 5527 h 5528"/>
                <a:gd name="T4" fmla="*/ 4637 w 4638"/>
                <a:gd name="T5" fmla="*/ 0 h 5528"/>
                <a:gd name="T6" fmla="*/ 0 w 4638"/>
                <a:gd name="T7" fmla="*/ 0 h 5528"/>
                <a:gd name="T8" fmla="*/ 0 w 4638"/>
                <a:gd name="T9" fmla="*/ 5527 h 5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8" h="5528">
                  <a:moveTo>
                    <a:pt x="0" y="5527"/>
                  </a:moveTo>
                  <a:lnTo>
                    <a:pt x="4637" y="5527"/>
                  </a:lnTo>
                  <a:lnTo>
                    <a:pt x="4637" y="0"/>
                  </a:lnTo>
                  <a:lnTo>
                    <a:pt x="0" y="0"/>
                  </a:lnTo>
                  <a:lnTo>
                    <a:pt x="0" y="5527"/>
                  </a:lnTo>
                </a:path>
              </a:pathLst>
            </a:custGeom>
            <a:solidFill>
              <a:srgbClr val="C49A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6" name="Freeform 17"/>
            <p:cNvSpPr>
              <a:spLocks noChangeArrowheads="1"/>
            </p:cNvSpPr>
            <p:nvPr/>
          </p:nvSpPr>
          <p:spPr bwMode="auto">
            <a:xfrm>
              <a:off x="12265007" y="5328123"/>
              <a:ext cx="922626" cy="1980588"/>
            </a:xfrm>
            <a:custGeom>
              <a:avLst/>
              <a:gdLst>
                <a:gd name="T0" fmla="*/ 965 w 966"/>
                <a:gd name="T1" fmla="*/ 0 h 2067"/>
                <a:gd name="T2" fmla="*/ 0 w 966"/>
                <a:gd name="T3" fmla="*/ 0 h 2067"/>
                <a:gd name="T4" fmla="*/ 0 w 966"/>
                <a:gd name="T5" fmla="*/ 2066 h 2067"/>
                <a:gd name="T6" fmla="*/ 45 w 966"/>
                <a:gd name="T7" fmla="*/ 2066 h 2067"/>
                <a:gd name="T8" fmla="*/ 45 w 966"/>
                <a:gd name="T9" fmla="*/ 26 h 2067"/>
                <a:gd name="T10" fmla="*/ 965 w 966"/>
                <a:gd name="T11" fmla="*/ 26 h 2067"/>
                <a:gd name="T12" fmla="*/ 965 w 966"/>
                <a:gd name="T13" fmla="*/ 0 h 2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6" h="2067">
                  <a:moveTo>
                    <a:pt x="965" y="0"/>
                  </a:moveTo>
                  <a:lnTo>
                    <a:pt x="0" y="0"/>
                  </a:lnTo>
                  <a:lnTo>
                    <a:pt x="0" y="2066"/>
                  </a:lnTo>
                  <a:lnTo>
                    <a:pt x="45" y="2066"/>
                  </a:lnTo>
                  <a:lnTo>
                    <a:pt x="45" y="26"/>
                  </a:lnTo>
                  <a:lnTo>
                    <a:pt x="965" y="26"/>
                  </a:lnTo>
                  <a:lnTo>
                    <a:pt x="965" y="0"/>
                  </a:lnTo>
                </a:path>
              </a:pathLst>
            </a:custGeom>
            <a:solidFill>
              <a:srgbClr val="8A6E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7" name="Freeform 18"/>
            <p:cNvSpPr>
              <a:spLocks noChangeArrowheads="1"/>
            </p:cNvSpPr>
            <p:nvPr/>
          </p:nvSpPr>
          <p:spPr bwMode="auto">
            <a:xfrm>
              <a:off x="12265007" y="5328123"/>
              <a:ext cx="922626" cy="1980588"/>
            </a:xfrm>
            <a:custGeom>
              <a:avLst/>
              <a:gdLst>
                <a:gd name="T0" fmla="*/ 965 w 966"/>
                <a:gd name="T1" fmla="*/ 0 h 2067"/>
                <a:gd name="T2" fmla="*/ 0 w 966"/>
                <a:gd name="T3" fmla="*/ 0 h 2067"/>
                <a:gd name="T4" fmla="*/ 0 w 966"/>
                <a:gd name="T5" fmla="*/ 2066 h 2067"/>
                <a:gd name="T6" fmla="*/ 45 w 966"/>
                <a:gd name="T7" fmla="*/ 2066 h 2067"/>
                <a:gd name="T8" fmla="*/ 45 w 966"/>
                <a:gd name="T9" fmla="*/ 26 h 2067"/>
                <a:gd name="T10" fmla="*/ 965 w 966"/>
                <a:gd name="T11" fmla="*/ 26 h 2067"/>
                <a:gd name="T12" fmla="*/ 965 w 966"/>
                <a:gd name="T13" fmla="*/ 0 h 2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6" h="2067">
                  <a:moveTo>
                    <a:pt x="965" y="0"/>
                  </a:moveTo>
                  <a:lnTo>
                    <a:pt x="0" y="0"/>
                  </a:lnTo>
                  <a:lnTo>
                    <a:pt x="0" y="2066"/>
                  </a:lnTo>
                  <a:lnTo>
                    <a:pt x="45" y="2066"/>
                  </a:lnTo>
                  <a:lnTo>
                    <a:pt x="45" y="26"/>
                  </a:lnTo>
                  <a:lnTo>
                    <a:pt x="965" y="26"/>
                  </a:lnTo>
                  <a:lnTo>
                    <a:pt x="965" y="0"/>
                  </a:lnTo>
                </a:path>
              </a:pathLst>
            </a:custGeom>
            <a:solidFill>
              <a:srgbClr val="8A6E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8" name="Freeform 19"/>
            <p:cNvSpPr>
              <a:spLocks noChangeArrowheads="1"/>
            </p:cNvSpPr>
            <p:nvPr/>
          </p:nvSpPr>
          <p:spPr bwMode="auto">
            <a:xfrm>
              <a:off x="12307330" y="5349283"/>
              <a:ext cx="922626" cy="1976356"/>
            </a:xfrm>
            <a:custGeom>
              <a:avLst/>
              <a:gdLst>
                <a:gd name="T0" fmla="*/ 0 w 966"/>
                <a:gd name="T1" fmla="*/ 2062 h 2063"/>
                <a:gd name="T2" fmla="*/ 965 w 966"/>
                <a:gd name="T3" fmla="*/ 2062 h 2063"/>
                <a:gd name="T4" fmla="*/ 965 w 966"/>
                <a:gd name="T5" fmla="*/ 0 h 2063"/>
                <a:gd name="T6" fmla="*/ 0 w 966"/>
                <a:gd name="T7" fmla="*/ 0 h 2063"/>
                <a:gd name="T8" fmla="*/ 0 w 966"/>
                <a:gd name="T9" fmla="*/ 2062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6" h="2063">
                  <a:moveTo>
                    <a:pt x="0" y="2062"/>
                  </a:moveTo>
                  <a:lnTo>
                    <a:pt x="965" y="2062"/>
                  </a:lnTo>
                  <a:lnTo>
                    <a:pt x="965" y="0"/>
                  </a:lnTo>
                  <a:lnTo>
                    <a:pt x="0" y="0"/>
                  </a:lnTo>
                  <a:lnTo>
                    <a:pt x="0" y="2062"/>
                  </a:lnTo>
                </a:path>
              </a:pathLst>
            </a:custGeom>
            <a:solidFill>
              <a:srgbClr val="E6E7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9" name="Freeform 20"/>
            <p:cNvSpPr>
              <a:spLocks noChangeArrowheads="1"/>
            </p:cNvSpPr>
            <p:nvPr/>
          </p:nvSpPr>
          <p:spPr bwMode="auto">
            <a:xfrm>
              <a:off x="12307330" y="5349283"/>
              <a:ext cx="922626" cy="1976356"/>
            </a:xfrm>
            <a:custGeom>
              <a:avLst/>
              <a:gdLst>
                <a:gd name="T0" fmla="*/ 0 w 966"/>
                <a:gd name="T1" fmla="*/ 2062 h 2063"/>
                <a:gd name="T2" fmla="*/ 965 w 966"/>
                <a:gd name="T3" fmla="*/ 2062 h 2063"/>
                <a:gd name="T4" fmla="*/ 965 w 966"/>
                <a:gd name="T5" fmla="*/ 0 h 2063"/>
                <a:gd name="T6" fmla="*/ 0 w 966"/>
                <a:gd name="T7" fmla="*/ 0 h 2063"/>
                <a:gd name="T8" fmla="*/ 0 w 966"/>
                <a:gd name="T9" fmla="*/ 2062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6" h="2063">
                  <a:moveTo>
                    <a:pt x="0" y="2062"/>
                  </a:moveTo>
                  <a:lnTo>
                    <a:pt x="965" y="2062"/>
                  </a:lnTo>
                  <a:lnTo>
                    <a:pt x="965" y="0"/>
                  </a:lnTo>
                  <a:lnTo>
                    <a:pt x="0" y="0"/>
                  </a:lnTo>
                  <a:lnTo>
                    <a:pt x="0" y="2062"/>
                  </a:lnTo>
                </a:path>
              </a:pathLst>
            </a:custGeom>
            <a:solidFill>
              <a:srgbClr val="E6E7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0" name="Freeform 21"/>
            <p:cNvSpPr>
              <a:spLocks noChangeArrowheads="1"/>
            </p:cNvSpPr>
            <p:nvPr/>
          </p:nvSpPr>
          <p:spPr bwMode="auto">
            <a:xfrm>
              <a:off x="13018344" y="6610427"/>
              <a:ext cx="101574" cy="71944"/>
            </a:xfrm>
            <a:custGeom>
              <a:avLst/>
              <a:gdLst>
                <a:gd name="T0" fmla="*/ 110 w 111"/>
                <a:gd name="T1" fmla="*/ 0 h 81"/>
                <a:gd name="T2" fmla="*/ 110 w 111"/>
                <a:gd name="T3" fmla="*/ 80 h 81"/>
                <a:gd name="T4" fmla="*/ 0 w 111"/>
                <a:gd name="T5" fmla="*/ 80 h 81"/>
                <a:gd name="T6" fmla="*/ 0 w 111"/>
                <a:gd name="T7" fmla="*/ 0 h 81"/>
                <a:gd name="T8" fmla="*/ 110 w 111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81">
                  <a:moveTo>
                    <a:pt x="110" y="0"/>
                  </a:moveTo>
                  <a:lnTo>
                    <a:pt x="110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1" name="Freeform 22"/>
            <p:cNvSpPr>
              <a:spLocks noChangeArrowheads="1"/>
            </p:cNvSpPr>
            <p:nvPr/>
          </p:nvSpPr>
          <p:spPr bwMode="auto">
            <a:xfrm>
              <a:off x="13018344" y="6610427"/>
              <a:ext cx="101574" cy="71944"/>
            </a:xfrm>
            <a:custGeom>
              <a:avLst/>
              <a:gdLst>
                <a:gd name="T0" fmla="*/ 110 w 111"/>
                <a:gd name="T1" fmla="*/ 0 h 81"/>
                <a:gd name="T2" fmla="*/ 110 w 111"/>
                <a:gd name="T3" fmla="*/ 80 h 81"/>
                <a:gd name="T4" fmla="*/ 0 w 111"/>
                <a:gd name="T5" fmla="*/ 80 h 81"/>
                <a:gd name="T6" fmla="*/ 0 w 111"/>
                <a:gd name="T7" fmla="*/ 0 h 81"/>
                <a:gd name="T8" fmla="*/ 110 w 111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81">
                  <a:moveTo>
                    <a:pt x="110" y="0"/>
                  </a:moveTo>
                  <a:lnTo>
                    <a:pt x="110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2" name="Freeform 23"/>
            <p:cNvSpPr>
              <a:spLocks noChangeArrowheads="1"/>
            </p:cNvSpPr>
            <p:nvPr/>
          </p:nvSpPr>
          <p:spPr bwMode="auto">
            <a:xfrm>
              <a:off x="12417368" y="6610427"/>
              <a:ext cx="76180" cy="71944"/>
            </a:xfrm>
            <a:custGeom>
              <a:avLst/>
              <a:gdLst>
                <a:gd name="T0" fmla="*/ 0 w 85"/>
                <a:gd name="T1" fmla="*/ 80 h 81"/>
                <a:gd name="T2" fmla="*/ 0 w 85"/>
                <a:gd name="T3" fmla="*/ 0 h 81"/>
                <a:gd name="T4" fmla="*/ 84 w 85"/>
                <a:gd name="T5" fmla="*/ 0 h 81"/>
                <a:gd name="T6" fmla="*/ 84 w 85"/>
                <a:gd name="T7" fmla="*/ 80 h 81"/>
                <a:gd name="T8" fmla="*/ 0 w 85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1">
                  <a:moveTo>
                    <a:pt x="0" y="8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0"/>
                  </a:lnTo>
                  <a:lnTo>
                    <a:pt x="0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3" name="Freeform 24"/>
            <p:cNvSpPr>
              <a:spLocks noChangeArrowheads="1"/>
            </p:cNvSpPr>
            <p:nvPr/>
          </p:nvSpPr>
          <p:spPr bwMode="auto">
            <a:xfrm>
              <a:off x="12557031" y="6610427"/>
              <a:ext cx="97341" cy="71944"/>
            </a:xfrm>
            <a:custGeom>
              <a:avLst/>
              <a:gdLst>
                <a:gd name="T0" fmla="*/ 106 w 107"/>
                <a:gd name="T1" fmla="*/ 80 h 81"/>
                <a:gd name="T2" fmla="*/ 0 w 107"/>
                <a:gd name="T3" fmla="*/ 80 h 81"/>
                <a:gd name="T4" fmla="*/ 0 w 107"/>
                <a:gd name="T5" fmla="*/ 0 h 81"/>
                <a:gd name="T6" fmla="*/ 106 w 107"/>
                <a:gd name="T7" fmla="*/ 0 h 81"/>
                <a:gd name="T8" fmla="*/ 106 w 107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106" y="80"/>
                  </a:moveTo>
                  <a:lnTo>
                    <a:pt x="0" y="80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4" name="Freeform 25"/>
            <p:cNvSpPr>
              <a:spLocks noChangeArrowheads="1"/>
            </p:cNvSpPr>
            <p:nvPr/>
          </p:nvSpPr>
          <p:spPr bwMode="auto">
            <a:xfrm>
              <a:off x="12709391" y="6610427"/>
              <a:ext cx="97341" cy="71944"/>
            </a:xfrm>
            <a:custGeom>
              <a:avLst/>
              <a:gdLst>
                <a:gd name="T0" fmla="*/ 106 w 107"/>
                <a:gd name="T1" fmla="*/ 80 h 81"/>
                <a:gd name="T2" fmla="*/ 0 w 107"/>
                <a:gd name="T3" fmla="*/ 80 h 81"/>
                <a:gd name="T4" fmla="*/ 0 w 107"/>
                <a:gd name="T5" fmla="*/ 0 h 81"/>
                <a:gd name="T6" fmla="*/ 106 w 107"/>
                <a:gd name="T7" fmla="*/ 0 h 81"/>
                <a:gd name="T8" fmla="*/ 106 w 107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106" y="80"/>
                  </a:moveTo>
                  <a:lnTo>
                    <a:pt x="0" y="80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5" name="Freeform 26"/>
            <p:cNvSpPr>
              <a:spLocks noChangeArrowheads="1"/>
            </p:cNvSpPr>
            <p:nvPr/>
          </p:nvSpPr>
          <p:spPr bwMode="auto">
            <a:xfrm>
              <a:off x="12861752" y="6610427"/>
              <a:ext cx="97341" cy="71944"/>
            </a:xfrm>
            <a:custGeom>
              <a:avLst/>
              <a:gdLst>
                <a:gd name="T0" fmla="*/ 0 w 107"/>
                <a:gd name="T1" fmla="*/ 0 h 81"/>
                <a:gd name="T2" fmla="*/ 106 w 107"/>
                <a:gd name="T3" fmla="*/ 0 h 81"/>
                <a:gd name="T4" fmla="*/ 106 w 107"/>
                <a:gd name="T5" fmla="*/ 80 h 81"/>
                <a:gd name="T6" fmla="*/ 0 w 107"/>
                <a:gd name="T7" fmla="*/ 80 h 81"/>
                <a:gd name="T8" fmla="*/ 0 w 10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0" y="0"/>
                  </a:moveTo>
                  <a:lnTo>
                    <a:pt x="106" y="0"/>
                  </a:lnTo>
                  <a:lnTo>
                    <a:pt x="106" y="80"/>
                  </a:lnTo>
                  <a:lnTo>
                    <a:pt x="0" y="80"/>
                  </a:lnTo>
                  <a:lnTo>
                    <a:pt x="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6" name="Freeform 27"/>
            <p:cNvSpPr>
              <a:spLocks noChangeArrowheads="1"/>
            </p:cNvSpPr>
            <p:nvPr/>
          </p:nvSpPr>
          <p:spPr bwMode="auto">
            <a:xfrm>
              <a:off x="12861752" y="6445378"/>
              <a:ext cx="97341" cy="71944"/>
            </a:xfrm>
            <a:custGeom>
              <a:avLst/>
              <a:gdLst>
                <a:gd name="T0" fmla="*/ 0 w 107"/>
                <a:gd name="T1" fmla="*/ 0 h 81"/>
                <a:gd name="T2" fmla="*/ 106 w 107"/>
                <a:gd name="T3" fmla="*/ 0 h 81"/>
                <a:gd name="T4" fmla="*/ 106 w 107"/>
                <a:gd name="T5" fmla="*/ 80 h 81"/>
                <a:gd name="T6" fmla="*/ 0 w 107"/>
                <a:gd name="T7" fmla="*/ 80 h 81"/>
                <a:gd name="T8" fmla="*/ 0 w 10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0" y="0"/>
                  </a:moveTo>
                  <a:lnTo>
                    <a:pt x="106" y="0"/>
                  </a:lnTo>
                  <a:lnTo>
                    <a:pt x="106" y="80"/>
                  </a:lnTo>
                  <a:lnTo>
                    <a:pt x="0" y="80"/>
                  </a:lnTo>
                  <a:lnTo>
                    <a:pt x="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7" name="Freeform 28"/>
            <p:cNvSpPr>
              <a:spLocks noChangeArrowheads="1"/>
            </p:cNvSpPr>
            <p:nvPr/>
          </p:nvSpPr>
          <p:spPr bwMode="auto">
            <a:xfrm>
              <a:off x="12417368" y="6445378"/>
              <a:ext cx="76180" cy="71944"/>
            </a:xfrm>
            <a:custGeom>
              <a:avLst/>
              <a:gdLst>
                <a:gd name="T0" fmla="*/ 0 w 85"/>
                <a:gd name="T1" fmla="*/ 80 h 81"/>
                <a:gd name="T2" fmla="*/ 0 w 85"/>
                <a:gd name="T3" fmla="*/ 0 h 81"/>
                <a:gd name="T4" fmla="*/ 84 w 85"/>
                <a:gd name="T5" fmla="*/ 0 h 81"/>
                <a:gd name="T6" fmla="*/ 84 w 85"/>
                <a:gd name="T7" fmla="*/ 80 h 81"/>
                <a:gd name="T8" fmla="*/ 0 w 85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1">
                  <a:moveTo>
                    <a:pt x="0" y="8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0"/>
                  </a:lnTo>
                  <a:lnTo>
                    <a:pt x="0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8" name="Freeform 29"/>
            <p:cNvSpPr>
              <a:spLocks noChangeArrowheads="1"/>
            </p:cNvSpPr>
            <p:nvPr/>
          </p:nvSpPr>
          <p:spPr bwMode="auto">
            <a:xfrm>
              <a:off x="12557031" y="6445378"/>
              <a:ext cx="97341" cy="71944"/>
            </a:xfrm>
            <a:custGeom>
              <a:avLst/>
              <a:gdLst>
                <a:gd name="T0" fmla="*/ 106 w 107"/>
                <a:gd name="T1" fmla="*/ 80 h 81"/>
                <a:gd name="T2" fmla="*/ 0 w 107"/>
                <a:gd name="T3" fmla="*/ 80 h 81"/>
                <a:gd name="T4" fmla="*/ 0 w 107"/>
                <a:gd name="T5" fmla="*/ 0 h 81"/>
                <a:gd name="T6" fmla="*/ 106 w 107"/>
                <a:gd name="T7" fmla="*/ 0 h 81"/>
                <a:gd name="T8" fmla="*/ 106 w 107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106" y="80"/>
                  </a:moveTo>
                  <a:lnTo>
                    <a:pt x="0" y="80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9" name="Freeform 30"/>
            <p:cNvSpPr>
              <a:spLocks noChangeArrowheads="1"/>
            </p:cNvSpPr>
            <p:nvPr/>
          </p:nvSpPr>
          <p:spPr bwMode="auto">
            <a:xfrm>
              <a:off x="12709391" y="6445378"/>
              <a:ext cx="97341" cy="71944"/>
            </a:xfrm>
            <a:custGeom>
              <a:avLst/>
              <a:gdLst>
                <a:gd name="T0" fmla="*/ 106 w 107"/>
                <a:gd name="T1" fmla="*/ 80 h 81"/>
                <a:gd name="T2" fmla="*/ 0 w 107"/>
                <a:gd name="T3" fmla="*/ 80 h 81"/>
                <a:gd name="T4" fmla="*/ 0 w 107"/>
                <a:gd name="T5" fmla="*/ 0 h 81"/>
                <a:gd name="T6" fmla="*/ 106 w 107"/>
                <a:gd name="T7" fmla="*/ 0 h 81"/>
                <a:gd name="T8" fmla="*/ 106 w 107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106" y="80"/>
                  </a:moveTo>
                  <a:lnTo>
                    <a:pt x="0" y="80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0" name="Freeform 31"/>
            <p:cNvSpPr>
              <a:spLocks noChangeArrowheads="1"/>
            </p:cNvSpPr>
            <p:nvPr/>
          </p:nvSpPr>
          <p:spPr bwMode="auto">
            <a:xfrm>
              <a:off x="13018344" y="6445378"/>
              <a:ext cx="101574" cy="71944"/>
            </a:xfrm>
            <a:custGeom>
              <a:avLst/>
              <a:gdLst>
                <a:gd name="T0" fmla="*/ 110 w 111"/>
                <a:gd name="T1" fmla="*/ 0 h 81"/>
                <a:gd name="T2" fmla="*/ 110 w 111"/>
                <a:gd name="T3" fmla="*/ 80 h 81"/>
                <a:gd name="T4" fmla="*/ 0 w 111"/>
                <a:gd name="T5" fmla="*/ 80 h 81"/>
                <a:gd name="T6" fmla="*/ 0 w 111"/>
                <a:gd name="T7" fmla="*/ 0 h 81"/>
                <a:gd name="T8" fmla="*/ 110 w 111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81">
                  <a:moveTo>
                    <a:pt x="110" y="0"/>
                  </a:moveTo>
                  <a:lnTo>
                    <a:pt x="110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1" name="Freeform 32"/>
            <p:cNvSpPr>
              <a:spLocks noChangeArrowheads="1"/>
            </p:cNvSpPr>
            <p:nvPr/>
          </p:nvSpPr>
          <p:spPr bwMode="auto">
            <a:xfrm>
              <a:off x="12861752" y="6284561"/>
              <a:ext cx="97341" cy="71944"/>
            </a:xfrm>
            <a:custGeom>
              <a:avLst/>
              <a:gdLst>
                <a:gd name="T0" fmla="*/ 0 w 107"/>
                <a:gd name="T1" fmla="*/ 0 h 81"/>
                <a:gd name="T2" fmla="*/ 106 w 107"/>
                <a:gd name="T3" fmla="*/ 0 h 81"/>
                <a:gd name="T4" fmla="*/ 106 w 107"/>
                <a:gd name="T5" fmla="*/ 80 h 81"/>
                <a:gd name="T6" fmla="*/ 0 w 107"/>
                <a:gd name="T7" fmla="*/ 80 h 81"/>
                <a:gd name="T8" fmla="*/ 0 w 10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0" y="0"/>
                  </a:moveTo>
                  <a:lnTo>
                    <a:pt x="106" y="0"/>
                  </a:lnTo>
                  <a:lnTo>
                    <a:pt x="106" y="80"/>
                  </a:lnTo>
                  <a:lnTo>
                    <a:pt x="0" y="80"/>
                  </a:lnTo>
                  <a:lnTo>
                    <a:pt x="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2" name="Freeform 33"/>
            <p:cNvSpPr>
              <a:spLocks noChangeArrowheads="1"/>
            </p:cNvSpPr>
            <p:nvPr/>
          </p:nvSpPr>
          <p:spPr bwMode="auto">
            <a:xfrm>
              <a:off x="12417368" y="6284561"/>
              <a:ext cx="76180" cy="71944"/>
            </a:xfrm>
            <a:custGeom>
              <a:avLst/>
              <a:gdLst>
                <a:gd name="T0" fmla="*/ 0 w 85"/>
                <a:gd name="T1" fmla="*/ 80 h 81"/>
                <a:gd name="T2" fmla="*/ 0 w 85"/>
                <a:gd name="T3" fmla="*/ 0 h 81"/>
                <a:gd name="T4" fmla="*/ 84 w 85"/>
                <a:gd name="T5" fmla="*/ 0 h 81"/>
                <a:gd name="T6" fmla="*/ 84 w 85"/>
                <a:gd name="T7" fmla="*/ 80 h 81"/>
                <a:gd name="T8" fmla="*/ 0 w 85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1">
                  <a:moveTo>
                    <a:pt x="0" y="8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0"/>
                  </a:lnTo>
                  <a:lnTo>
                    <a:pt x="0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3" name="Freeform 34"/>
            <p:cNvSpPr>
              <a:spLocks noChangeArrowheads="1"/>
            </p:cNvSpPr>
            <p:nvPr/>
          </p:nvSpPr>
          <p:spPr bwMode="auto">
            <a:xfrm>
              <a:off x="13018344" y="6284561"/>
              <a:ext cx="101574" cy="71944"/>
            </a:xfrm>
            <a:custGeom>
              <a:avLst/>
              <a:gdLst>
                <a:gd name="T0" fmla="*/ 110 w 111"/>
                <a:gd name="T1" fmla="*/ 0 h 81"/>
                <a:gd name="T2" fmla="*/ 110 w 111"/>
                <a:gd name="T3" fmla="*/ 80 h 81"/>
                <a:gd name="T4" fmla="*/ 0 w 111"/>
                <a:gd name="T5" fmla="*/ 80 h 81"/>
                <a:gd name="T6" fmla="*/ 0 w 111"/>
                <a:gd name="T7" fmla="*/ 0 h 81"/>
                <a:gd name="T8" fmla="*/ 110 w 111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81">
                  <a:moveTo>
                    <a:pt x="110" y="0"/>
                  </a:moveTo>
                  <a:lnTo>
                    <a:pt x="110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4" name="Freeform 35"/>
            <p:cNvSpPr>
              <a:spLocks noChangeArrowheads="1"/>
            </p:cNvSpPr>
            <p:nvPr/>
          </p:nvSpPr>
          <p:spPr bwMode="auto">
            <a:xfrm>
              <a:off x="12709391" y="6284561"/>
              <a:ext cx="97341" cy="71944"/>
            </a:xfrm>
            <a:custGeom>
              <a:avLst/>
              <a:gdLst>
                <a:gd name="T0" fmla="*/ 106 w 107"/>
                <a:gd name="T1" fmla="*/ 80 h 81"/>
                <a:gd name="T2" fmla="*/ 0 w 107"/>
                <a:gd name="T3" fmla="*/ 80 h 81"/>
                <a:gd name="T4" fmla="*/ 0 w 107"/>
                <a:gd name="T5" fmla="*/ 0 h 81"/>
                <a:gd name="T6" fmla="*/ 106 w 107"/>
                <a:gd name="T7" fmla="*/ 0 h 81"/>
                <a:gd name="T8" fmla="*/ 106 w 107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106" y="80"/>
                  </a:moveTo>
                  <a:lnTo>
                    <a:pt x="0" y="80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5" name="Freeform 36"/>
            <p:cNvSpPr>
              <a:spLocks noChangeArrowheads="1"/>
            </p:cNvSpPr>
            <p:nvPr/>
          </p:nvSpPr>
          <p:spPr bwMode="auto">
            <a:xfrm>
              <a:off x="12557031" y="6284561"/>
              <a:ext cx="97341" cy="71944"/>
            </a:xfrm>
            <a:custGeom>
              <a:avLst/>
              <a:gdLst>
                <a:gd name="T0" fmla="*/ 106 w 107"/>
                <a:gd name="T1" fmla="*/ 80 h 81"/>
                <a:gd name="T2" fmla="*/ 0 w 107"/>
                <a:gd name="T3" fmla="*/ 80 h 81"/>
                <a:gd name="T4" fmla="*/ 0 w 107"/>
                <a:gd name="T5" fmla="*/ 0 h 81"/>
                <a:gd name="T6" fmla="*/ 106 w 107"/>
                <a:gd name="T7" fmla="*/ 0 h 81"/>
                <a:gd name="T8" fmla="*/ 106 w 107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106" y="80"/>
                  </a:moveTo>
                  <a:lnTo>
                    <a:pt x="0" y="80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6" name="Freeform 37"/>
            <p:cNvSpPr>
              <a:spLocks noChangeArrowheads="1"/>
            </p:cNvSpPr>
            <p:nvPr/>
          </p:nvSpPr>
          <p:spPr bwMode="auto">
            <a:xfrm>
              <a:off x="12557031" y="6771244"/>
              <a:ext cx="97341" cy="71944"/>
            </a:xfrm>
            <a:custGeom>
              <a:avLst/>
              <a:gdLst>
                <a:gd name="T0" fmla="*/ 106 w 107"/>
                <a:gd name="T1" fmla="*/ 80 h 81"/>
                <a:gd name="T2" fmla="*/ 0 w 107"/>
                <a:gd name="T3" fmla="*/ 80 h 81"/>
                <a:gd name="T4" fmla="*/ 0 w 107"/>
                <a:gd name="T5" fmla="*/ 0 h 81"/>
                <a:gd name="T6" fmla="*/ 106 w 107"/>
                <a:gd name="T7" fmla="*/ 0 h 81"/>
                <a:gd name="T8" fmla="*/ 106 w 107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106" y="80"/>
                  </a:moveTo>
                  <a:lnTo>
                    <a:pt x="0" y="80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7" name="Freeform 38"/>
            <p:cNvSpPr>
              <a:spLocks noChangeArrowheads="1"/>
            </p:cNvSpPr>
            <p:nvPr/>
          </p:nvSpPr>
          <p:spPr bwMode="auto">
            <a:xfrm>
              <a:off x="12861752" y="6771244"/>
              <a:ext cx="97341" cy="71944"/>
            </a:xfrm>
            <a:custGeom>
              <a:avLst/>
              <a:gdLst>
                <a:gd name="T0" fmla="*/ 0 w 107"/>
                <a:gd name="T1" fmla="*/ 0 h 81"/>
                <a:gd name="T2" fmla="*/ 106 w 107"/>
                <a:gd name="T3" fmla="*/ 0 h 81"/>
                <a:gd name="T4" fmla="*/ 106 w 107"/>
                <a:gd name="T5" fmla="*/ 80 h 81"/>
                <a:gd name="T6" fmla="*/ 0 w 107"/>
                <a:gd name="T7" fmla="*/ 80 h 81"/>
                <a:gd name="T8" fmla="*/ 0 w 10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0" y="0"/>
                  </a:moveTo>
                  <a:lnTo>
                    <a:pt x="106" y="0"/>
                  </a:lnTo>
                  <a:lnTo>
                    <a:pt x="106" y="80"/>
                  </a:lnTo>
                  <a:lnTo>
                    <a:pt x="0" y="80"/>
                  </a:lnTo>
                  <a:lnTo>
                    <a:pt x="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8" name="Freeform 39"/>
            <p:cNvSpPr>
              <a:spLocks noChangeArrowheads="1"/>
            </p:cNvSpPr>
            <p:nvPr/>
          </p:nvSpPr>
          <p:spPr bwMode="auto">
            <a:xfrm>
              <a:off x="13018344" y="6771244"/>
              <a:ext cx="101574" cy="71944"/>
            </a:xfrm>
            <a:custGeom>
              <a:avLst/>
              <a:gdLst>
                <a:gd name="T0" fmla="*/ 110 w 111"/>
                <a:gd name="T1" fmla="*/ 0 h 81"/>
                <a:gd name="T2" fmla="*/ 110 w 111"/>
                <a:gd name="T3" fmla="*/ 80 h 81"/>
                <a:gd name="T4" fmla="*/ 0 w 111"/>
                <a:gd name="T5" fmla="*/ 80 h 81"/>
                <a:gd name="T6" fmla="*/ 0 w 111"/>
                <a:gd name="T7" fmla="*/ 0 h 81"/>
                <a:gd name="T8" fmla="*/ 110 w 111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81">
                  <a:moveTo>
                    <a:pt x="110" y="0"/>
                  </a:moveTo>
                  <a:lnTo>
                    <a:pt x="110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9" name="Freeform 40"/>
            <p:cNvSpPr>
              <a:spLocks noChangeArrowheads="1"/>
            </p:cNvSpPr>
            <p:nvPr/>
          </p:nvSpPr>
          <p:spPr bwMode="auto">
            <a:xfrm>
              <a:off x="12709391" y="6771244"/>
              <a:ext cx="97341" cy="71944"/>
            </a:xfrm>
            <a:custGeom>
              <a:avLst/>
              <a:gdLst>
                <a:gd name="T0" fmla="*/ 106 w 107"/>
                <a:gd name="T1" fmla="*/ 80 h 81"/>
                <a:gd name="T2" fmla="*/ 0 w 107"/>
                <a:gd name="T3" fmla="*/ 80 h 81"/>
                <a:gd name="T4" fmla="*/ 0 w 107"/>
                <a:gd name="T5" fmla="*/ 0 h 81"/>
                <a:gd name="T6" fmla="*/ 106 w 107"/>
                <a:gd name="T7" fmla="*/ 0 h 81"/>
                <a:gd name="T8" fmla="*/ 106 w 107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106" y="80"/>
                  </a:moveTo>
                  <a:lnTo>
                    <a:pt x="0" y="80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1" name="Freeform 41"/>
            <p:cNvSpPr>
              <a:spLocks noChangeArrowheads="1"/>
            </p:cNvSpPr>
            <p:nvPr/>
          </p:nvSpPr>
          <p:spPr bwMode="auto">
            <a:xfrm>
              <a:off x="12417368" y="6771244"/>
              <a:ext cx="76180" cy="71944"/>
            </a:xfrm>
            <a:custGeom>
              <a:avLst/>
              <a:gdLst>
                <a:gd name="T0" fmla="*/ 0 w 85"/>
                <a:gd name="T1" fmla="*/ 80 h 81"/>
                <a:gd name="T2" fmla="*/ 0 w 85"/>
                <a:gd name="T3" fmla="*/ 0 h 81"/>
                <a:gd name="T4" fmla="*/ 84 w 85"/>
                <a:gd name="T5" fmla="*/ 0 h 81"/>
                <a:gd name="T6" fmla="*/ 84 w 85"/>
                <a:gd name="T7" fmla="*/ 80 h 81"/>
                <a:gd name="T8" fmla="*/ 0 w 85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1">
                  <a:moveTo>
                    <a:pt x="0" y="8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0"/>
                  </a:lnTo>
                  <a:lnTo>
                    <a:pt x="0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9" name="Freeform 42"/>
            <p:cNvSpPr>
              <a:spLocks noChangeArrowheads="1"/>
            </p:cNvSpPr>
            <p:nvPr/>
          </p:nvSpPr>
          <p:spPr bwMode="auto">
            <a:xfrm>
              <a:off x="12861752" y="5463548"/>
              <a:ext cx="97341" cy="93105"/>
            </a:xfrm>
            <a:custGeom>
              <a:avLst/>
              <a:gdLst>
                <a:gd name="T0" fmla="*/ 0 w 107"/>
                <a:gd name="T1" fmla="*/ 102 h 103"/>
                <a:gd name="T2" fmla="*/ 0 w 107"/>
                <a:gd name="T3" fmla="*/ 0 h 103"/>
                <a:gd name="T4" fmla="*/ 106 w 107"/>
                <a:gd name="T5" fmla="*/ 0 h 103"/>
                <a:gd name="T6" fmla="*/ 106 w 107"/>
                <a:gd name="T7" fmla="*/ 102 h 103"/>
                <a:gd name="T8" fmla="*/ 0 w 107"/>
                <a:gd name="T9" fmla="*/ 10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03">
                  <a:moveTo>
                    <a:pt x="0" y="102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102"/>
                  </a:lnTo>
                  <a:lnTo>
                    <a:pt x="0" y="102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8" name="Freeform 43"/>
            <p:cNvSpPr>
              <a:spLocks noChangeArrowheads="1"/>
            </p:cNvSpPr>
            <p:nvPr/>
          </p:nvSpPr>
          <p:spPr bwMode="auto">
            <a:xfrm>
              <a:off x="12709391" y="5463548"/>
              <a:ext cx="97341" cy="93105"/>
            </a:xfrm>
            <a:custGeom>
              <a:avLst/>
              <a:gdLst>
                <a:gd name="T0" fmla="*/ 0 w 107"/>
                <a:gd name="T1" fmla="*/ 102 h 103"/>
                <a:gd name="T2" fmla="*/ 0 w 107"/>
                <a:gd name="T3" fmla="*/ 0 h 103"/>
                <a:gd name="T4" fmla="*/ 106 w 107"/>
                <a:gd name="T5" fmla="*/ 0 h 103"/>
                <a:gd name="T6" fmla="*/ 106 w 107"/>
                <a:gd name="T7" fmla="*/ 102 h 103"/>
                <a:gd name="T8" fmla="*/ 0 w 107"/>
                <a:gd name="T9" fmla="*/ 10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03">
                  <a:moveTo>
                    <a:pt x="0" y="102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102"/>
                  </a:lnTo>
                  <a:lnTo>
                    <a:pt x="0" y="102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9" name="Freeform 44"/>
            <p:cNvSpPr>
              <a:spLocks noChangeArrowheads="1"/>
            </p:cNvSpPr>
            <p:nvPr/>
          </p:nvSpPr>
          <p:spPr bwMode="auto">
            <a:xfrm>
              <a:off x="12417368" y="5463548"/>
              <a:ext cx="76180" cy="93105"/>
            </a:xfrm>
            <a:custGeom>
              <a:avLst/>
              <a:gdLst>
                <a:gd name="T0" fmla="*/ 0 w 85"/>
                <a:gd name="T1" fmla="*/ 102 h 103"/>
                <a:gd name="T2" fmla="*/ 0 w 85"/>
                <a:gd name="T3" fmla="*/ 0 h 103"/>
                <a:gd name="T4" fmla="*/ 84 w 85"/>
                <a:gd name="T5" fmla="*/ 0 h 103"/>
                <a:gd name="T6" fmla="*/ 84 w 85"/>
                <a:gd name="T7" fmla="*/ 102 h 103"/>
                <a:gd name="T8" fmla="*/ 0 w 85"/>
                <a:gd name="T9" fmla="*/ 10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03">
                  <a:moveTo>
                    <a:pt x="0" y="102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102"/>
                  </a:lnTo>
                  <a:lnTo>
                    <a:pt x="0" y="102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0" name="Freeform 45"/>
            <p:cNvSpPr>
              <a:spLocks noChangeArrowheads="1"/>
            </p:cNvSpPr>
            <p:nvPr/>
          </p:nvSpPr>
          <p:spPr bwMode="auto">
            <a:xfrm>
              <a:off x="13018344" y="5463548"/>
              <a:ext cx="101574" cy="93105"/>
            </a:xfrm>
            <a:custGeom>
              <a:avLst/>
              <a:gdLst>
                <a:gd name="T0" fmla="*/ 110 w 111"/>
                <a:gd name="T1" fmla="*/ 0 h 103"/>
                <a:gd name="T2" fmla="*/ 110 w 111"/>
                <a:gd name="T3" fmla="*/ 102 h 103"/>
                <a:gd name="T4" fmla="*/ 0 w 111"/>
                <a:gd name="T5" fmla="*/ 102 h 103"/>
                <a:gd name="T6" fmla="*/ 0 w 111"/>
                <a:gd name="T7" fmla="*/ 0 h 103"/>
                <a:gd name="T8" fmla="*/ 110 w 111"/>
                <a:gd name="T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03">
                  <a:moveTo>
                    <a:pt x="110" y="0"/>
                  </a:moveTo>
                  <a:lnTo>
                    <a:pt x="110" y="102"/>
                  </a:lnTo>
                  <a:lnTo>
                    <a:pt x="0" y="102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1" name="Freeform 46"/>
            <p:cNvSpPr>
              <a:spLocks noChangeArrowheads="1"/>
            </p:cNvSpPr>
            <p:nvPr/>
          </p:nvSpPr>
          <p:spPr bwMode="auto">
            <a:xfrm>
              <a:off x="12557031" y="5463548"/>
              <a:ext cx="97341" cy="93105"/>
            </a:xfrm>
            <a:custGeom>
              <a:avLst/>
              <a:gdLst>
                <a:gd name="T0" fmla="*/ 0 w 107"/>
                <a:gd name="T1" fmla="*/ 102 h 103"/>
                <a:gd name="T2" fmla="*/ 0 w 107"/>
                <a:gd name="T3" fmla="*/ 0 h 103"/>
                <a:gd name="T4" fmla="*/ 106 w 107"/>
                <a:gd name="T5" fmla="*/ 0 h 103"/>
                <a:gd name="T6" fmla="*/ 106 w 107"/>
                <a:gd name="T7" fmla="*/ 102 h 103"/>
                <a:gd name="T8" fmla="*/ 0 w 107"/>
                <a:gd name="T9" fmla="*/ 10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03">
                  <a:moveTo>
                    <a:pt x="0" y="102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102"/>
                  </a:lnTo>
                  <a:lnTo>
                    <a:pt x="0" y="102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2" name="Freeform 47"/>
            <p:cNvSpPr>
              <a:spLocks noChangeArrowheads="1"/>
            </p:cNvSpPr>
            <p:nvPr/>
          </p:nvSpPr>
          <p:spPr bwMode="auto">
            <a:xfrm>
              <a:off x="13018344" y="6932061"/>
              <a:ext cx="101574" cy="71944"/>
            </a:xfrm>
            <a:custGeom>
              <a:avLst/>
              <a:gdLst>
                <a:gd name="T0" fmla="*/ 110 w 111"/>
                <a:gd name="T1" fmla="*/ 0 h 80"/>
                <a:gd name="T2" fmla="*/ 110 w 111"/>
                <a:gd name="T3" fmla="*/ 79 h 80"/>
                <a:gd name="T4" fmla="*/ 0 w 111"/>
                <a:gd name="T5" fmla="*/ 79 h 80"/>
                <a:gd name="T6" fmla="*/ 0 w 111"/>
                <a:gd name="T7" fmla="*/ 0 h 80"/>
                <a:gd name="T8" fmla="*/ 110 w 111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80">
                  <a:moveTo>
                    <a:pt x="110" y="0"/>
                  </a:moveTo>
                  <a:lnTo>
                    <a:pt x="110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3" name="Freeform 48"/>
            <p:cNvSpPr>
              <a:spLocks noChangeArrowheads="1"/>
            </p:cNvSpPr>
            <p:nvPr/>
          </p:nvSpPr>
          <p:spPr bwMode="auto">
            <a:xfrm>
              <a:off x="12709391" y="6932061"/>
              <a:ext cx="97341" cy="71944"/>
            </a:xfrm>
            <a:custGeom>
              <a:avLst/>
              <a:gdLst>
                <a:gd name="T0" fmla="*/ 106 w 107"/>
                <a:gd name="T1" fmla="*/ 0 h 80"/>
                <a:gd name="T2" fmla="*/ 106 w 107"/>
                <a:gd name="T3" fmla="*/ 79 h 80"/>
                <a:gd name="T4" fmla="*/ 0 w 107"/>
                <a:gd name="T5" fmla="*/ 79 h 80"/>
                <a:gd name="T6" fmla="*/ 0 w 107"/>
                <a:gd name="T7" fmla="*/ 0 h 80"/>
                <a:gd name="T8" fmla="*/ 106 w 10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106" y="0"/>
                  </a:moveTo>
                  <a:lnTo>
                    <a:pt x="106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06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4" name="Freeform 49"/>
            <p:cNvSpPr>
              <a:spLocks noChangeArrowheads="1"/>
            </p:cNvSpPr>
            <p:nvPr/>
          </p:nvSpPr>
          <p:spPr bwMode="auto">
            <a:xfrm>
              <a:off x="12557031" y="6932061"/>
              <a:ext cx="97341" cy="71944"/>
            </a:xfrm>
            <a:custGeom>
              <a:avLst/>
              <a:gdLst>
                <a:gd name="T0" fmla="*/ 106 w 107"/>
                <a:gd name="T1" fmla="*/ 79 h 80"/>
                <a:gd name="T2" fmla="*/ 0 w 107"/>
                <a:gd name="T3" fmla="*/ 79 h 80"/>
                <a:gd name="T4" fmla="*/ 0 w 107"/>
                <a:gd name="T5" fmla="*/ 0 h 80"/>
                <a:gd name="T6" fmla="*/ 106 w 107"/>
                <a:gd name="T7" fmla="*/ 0 h 80"/>
                <a:gd name="T8" fmla="*/ 106 w 107"/>
                <a:gd name="T9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106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7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5" name="Freeform 50"/>
            <p:cNvSpPr>
              <a:spLocks noChangeArrowheads="1"/>
            </p:cNvSpPr>
            <p:nvPr/>
          </p:nvSpPr>
          <p:spPr bwMode="auto">
            <a:xfrm>
              <a:off x="12417368" y="6932061"/>
              <a:ext cx="76180" cy="71944"/>
            </a:xfrm>
            <a:custGeom>
              <a:avLst/>
              <a:gdLst>
                <a:gd name="T0" fmla="*/ 0 w 85"/>
                <a:gd name="T1" fmla="*/ 79 h 80"/>
                <a:gd name="T2" fmla="*/ 0 w 85"/>
                <a:gd name="T3" fmla="*/ 0 h 80"/>
                <a:gd name="T4" fmla="*/ 84 w 85"/>
                <a:gd name="T5" fmla="*/ 0 h 80"/>
                <a:gd name="T6" fmla="*/ 84 w 85"/>
                <a:gd name="T7" fmla="*/ 79 h 80"/>
                <a:gd name="T8" fmla="*/ 0 w 85"/>
                <a:gd name="T9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0">
                  <a:moveTo>
                    <a:pt x="0" y="79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79"/>
                  </a:lnTo>
                  <a:lnTo>
                    <a:pt x="0" y="7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6" name="Freeform 51"/>
            <p:cNvSpPr>
              <a:spLocks noChangeArrowheads="1"/>
            </p:cNvSpPr>
            <p:nvPr/>
          </p:nvSpPr>
          <p:spPr bwMode="auto">
            <a:xfrm>
              <a:off x="12861752" y="6932061"/>
              <a:ext cx="97341" cy="71944"/>
            </a:xfrm>
            <a:custGeom>
              <a:avLst/>
              <a:gdLst>
                <a:gd name="T0" fmla="*/ 0 w 107"/>
                <a:gd name="T1" fmla="*/ 0 h 80"/>
                <a:gd name="T2" fmla="*/ 106 w 107"/>
                <a:gd name="T3" fmla="*/ 0 h 80"/>
                <a:gd name="T4" fmla="*/ 106 w 107"/>
                <a:gd name="T5" fmla="*/ 79 h 80"/>
                <a:gd name="T6" fmla="*/ 0 w 107"/>
                <a:gd name="T7" fmla="*/ 79 h 80"/>
                <a:gd name="T8" fmla="*/ 0 w 10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0" y="0"/>
                  </a:moveTo>
                  <a:lnTo>
                    <a:pt x="106" y="0"/>
                  </a:lnTo>
                  <a:lnTo>
                    <a:pt x="106" y="79"/>
                  </a:lnTo>
                  <a:lnTo>
                    <a:pt x="0" y="79"/>
                  </a:lnTo>
                  <a:lnTo>
                    <a:pt x="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7" name="Freeform 52"/>
            <p:cNvSpPr>
              <a:spLocks noChangeArrowheads="1"/>
            </p:cNvSpPr>
            <p:nvPr/>
          </p:nvSpPr>
          <p:spPr bwMode="auto">
            <a:xfrm>
              <a:off x="12417368" y="5645525"/>
              <a:ext cx="76180" cy="71944"/>
            </a:xfrm>
            <a:custGeom>
              <a:avLst/>
              <a:gdLst>
                <a:gd name="T0" fmla="*/ 0 w 85"/>
                <a:gd name="T1" fmla="*/ 79 h 80"/>
                <a:gd name="T2" fmla="*/ 0 w 85"/>
                <a:gd name="T3" fmla="*/ 0 h 80"/>
                <a:gd name="T4" fmla="*/ 84 w 85"/>
                <a:gd name="T5" fmla="*/ 0 h 80"/>
                <a:gd name="T6" fmla="*/ 84 w 85"/>
                <a:gd name="T7" fmla="*/ 79 h 80"/>
                <a:gd name="T8" fmla="*/ 0 w 85"/>
                <a:gd name="T9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0">
                  <a:moveTo>
                    <a:pt x="0" y="79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79"/>
                  </a:lnTo>
                  <a:lnTo>
                    <a:pt x="0" y="7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8" name="Freeform 53"/>
            <p:cNvSpPr>
              <a:spLocks noChangeArrowheads="1"/>
            </p:cNvSpPr>
            <p:nvPr/>
          </p:nvSpPr>
          <p:spPr bwMode="auto">
            <a:xfrm>
              <a:off x="12557031" y="5645525"/>
              <a:ext cx="97341" cy="71944"/>
            </a:xfrm>
            <a:custGeom>
              <a:avLst/>
              <a:gdLst>
                <a:gd name="T0" fmla="*/ 106 w 107"/>
                <a:gd name="T1" fmla="*/ 79 h 80"/>
                <a:gd name="T2" fmla="*/ 0 w 107"/>
                <a:gd name="T3" fmla="*/ 79 h 80"/>
                <a:gd name="T4" fmla="*/ 0 w 107"/>
                <a:gd name="T5" fmla="*/ 0 h 80"/>
                <a:gd name="T6" fmla="*/ 106 w 107"/>
                <a:gd name="T7" fmla="*/ 0 h 80"/>
                <a:gd name="T8" fmla="*/ 106 w 107"/>
                <a:gd name="T9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106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7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9" name="Freeform 54"/>
            <p:cNvSpPr>
              <a:spLocks noChangeArrowheads="1"/>
            </p:cNvSpPr>
            <p:nvPr/>
          </p:nvSpPr>
          <p:spPr bwMode="auto">
            <a:xfrm>
              <a:off x="12861752" y="5645525"/>
              <a:ext cx="97341" cy="71944"/>
            </a:xfrm>
            <a:custGeom>
              <a:avLst/>
              <a:gdLst>
                <a:gd name="T0" fmla="*/ 0 w 107"/>
                <a:gd name="T1" fmla="*/ 0 h 80"/>
                <a:gd name="T2" fmla="*/ 106 w 107"/>
                <a:gd name="T3" fmla="*/ 0 h 80"/>
                <a:gd name="T4" fmla="*/ 106 w 107"/>
                <a:gd name="T5" fmla="*/ 79 h 80"/>
                <a:gd name="T6" fmla="*/ 0 w 107"/>
                <a:gd name="T7" fmla="*/ 79 h 80"/>
                <a:gd name="T8" fmla="*/ 0 w 10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0" y="0"/>
                  </a:moveTo>
                  <a:lnTo>
                    <a:pt x="106" y="0"/>
                  </a:lnTo>
                  <a:lnTo>
                    <a:pt x="106" y="79"/>
                  </a:lnTo>
                  <a:lnTo>
                    <a:pt x="0" y="79"/>
                  </a:lnTo>
                  <a:lnTo>
                    <a:pt x="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0" name="Freeform 55"/>
            <p:cNvSpPr>
              <a:spLocks noChangeArrowheads="1"/>
            </p:cNvSpPr>
            <p:nvPr/>
          </p:nvSpPr>
          <p:spPr bwMode="auto">
            <a:xfrm>
              <a:off x="13018344" y="5645525"/>
              <a:ext cx="101574" cy="71944"/>
            </a:xfrm>
            <a:custGeom>
              <a:avLst/>
              <a:gdLst>
                <a:gd name="T0" fmla="*/ 110 w 111"/>
                <a:gd name="T1" fmla="*/ 0 h 80"/>
                <a:gd name="T2" fmla="*/ 110 w 111"/>
                <a:gd name="T3" fmla="*/ 79 h 80"/>
                <a:gd name="T4" fmla="*/ 0 w 111"/>
                <a:gd name="T5" fmla="*/ 79 h 80"/>
                <a:gd name="T6" fmla="*/ 0 w 111"/>
                <a:gd name="T7" fmla="*/ 0 h 80"/>
                <a:gd name="T8" fmla="*/ 110 w 111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80">
                  <a:moveTo>
                    <a:pt x="110" y="0"/>
                  </a:moveTo>
                  <a:lnTo>
                    <a:pt x="110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1" name="Freeform 56"/>
            <p:cNvSpPr>
              <a:spLocks noChangeArrowheads="1"/>
            </p:cNvSpPr>
            <p:nvPr/>
          </p:nvSpPr>
          <p:spPr bwMode="auto">
            <a:xfrm>
              <a:off x="12709391" y="5645525"/>
              <a:ext cx="97341" cy="71944"/>
            </a:xfrm>
            <a:custGeom>
              <a:avLst/>
              <a:gdLst>
                <a:gd name="T0" fmla="*/ 0 w 107"/>
                <a:gd name="T1" fmla="*/ 79 h 80"/>
                <a:gd name="T2" fmla="*/ 0 w 107"/>
                <a:gd name="T3" fmla="*/ 0 h 80"/>
                <a:gd name="T4" fmla="*/ 106 w 107"/>
                <a:gd name="T5" fmla="*/ 0 h 80"/>
                <a:gd name="T6" fmla="*/ 106 w 107"/>
                <a:gd name="T7" fmla="*/ 79 h 80"/>
                <a:gd name="T8" fmla="*/ 0 w 107"/>
                <a:gd name="T9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0" y="79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79"/>
                  </a:lnTo>
                  <a:lnTo>
                    <a:pt x="0" y="7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2" name="Freeform 57"/>
            <p:cNvSpPr>
              <a:spLocks noChangeArrowheads="1"/>
            </p:cNvSpPr>
            <p:nvPr/>
          </p:nvSpPr>
          <p:spPr bwMode="auto">
            <a:xfrm>
              <a:off x="12417368" y="7092878"/>
              <a:ext cx="76180" cy="110033"/>
            </a:xfrm>
            <a:custGeom>
              <a:avLst/>
              <a:gdLst>
                <a:gd name="T0" fmla="*/ 0 w 85"/>
                <a:gd name="T1" fmla="*/ 119 h 120"/>
                <a:gd name="T2" fmla="*/ 0 w 85"/>
                <a:gd name="T3" fmla="*/ 0 h 120"/>
                <a:gd name="T4" fmla="*/ 84 w 85"/>
                <a:gd name="T5" fmla="*/ 0 h 120"/>
                <a:gd name="T6" fmla="*/ 84 w 85"/>
                <a:gd name="T7" fmla="*/ 119 h 120"/>
                <a:gd name="T8" fmla="*/ 0 w 85"/>
                <a:gd name="T9" fmla="*/ 11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20">
                  <a:moveTo>
                    <a:pt x="0" y="119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119"/>
                  </a:lnTo>
                  <a:lnTo>
                    <a:pt x="0" y="11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3" name="Freeform 58"/>
            <p:cNvSpPr>
              <a:spLocks noChangeArrowheads="1"/>
            </p:cNvSpPr>
            <p:nvPr/>
          </p:nvSpPr>
          <p:spPr bwMode="auto">
            <a:xfrm>
              <a:off x="13018344" y="7092878"/>
              <a:ext cx="101574" cy="110033"/>
            </a:xfrm>
            <a:custGeom>
              <a:avLst/>
              <a:gdLst>
                <a:gd name="T0" fmla="*/ 110 w 111"/>
                <a:gd name="T1" fmla="*/ 0 h 120"/>
                <a:gd name="T2" fmla="*/ 110 w 111"/>
                <a:gd name="T3" fmla="*/ 119 h 120"/>
                <a:gd name="T4" fmla="*/ 0 w 111"/>
                <a:gd name="T5" fmla="*/ 119 h 120"/>
                <a:gd name="T6" fmla="*/ 0 w 111"/>
                <a:gd name="T7" fmla="*/ 0 h 120"/>
                <a:gd name="T8" fmla="*/ 110 w 111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20">
                  <a:moveTo>
                    <a:pt x="110" y="0"/>
                  </a:moveTo>
                  <a:lnTo>
                    <a:pt x="110" y="119"/>
                  </a:lnTo>
                  <a:lnTo>
                    <a:pt x="0" y="119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4" name="Freeform 59"/>
            <p:cNvSpPr>
              <a:spLocks noChangeArrowheads="1"/>
            </p:cNvSpPr>
            <p:nvPr/>
          </p:nvSpPr>
          <p:spPr bwMode="auto">
            <a:xfrm>
              <a:off x="12861752" y="7092878"/>
              <a:ext cx="97341" cy="110033"/>
            </a:xfrm>
            <a:custGeom>
              <a:avLst/>
              <a:gdLst>
                <a:gd name="T0" fmla="*/ 106 w 107"/>
                <a:gd name="T1" fmla="*/ 0 h 120"/>
                <a:gd name="T2" fmla="*/ 106 w 107"/>
                <a:gd name="T3" fmla="*/ 119 h 120"/>
                <a:gd name="T4" fmla="*/ 0 w 107"/>
                <a:gd name="T5" fmla="*/ 119 h 120"/>
                <a:gd name="T6" fmla="*/ 0 w 107"/>
                <a:gd name="T7" fmla="*/ 0 h 120"/>
                <a:gd name="T8" fmla="*/ 106 w 107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20">
                  <a:moveTo>
                    <a:pt x="106" y="0"/>
                  </a:moveTo>
                  <a:lnTo>
                    <a:pt x="106" y="119"/>
                  </a:lnTo>
                  <a:lnTo>
                    <a:pt x="0" y="119"/>
                  </a:lnTo>
                  <a:lnTo>
                    <a:pt x="0" y="0"/>
                  </a:lnTo>
                  <a:lnTo>
                    <a:pt x="106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5" name="Freeform 60"/>
            <p:cNvSpPr>
              <a:spLocks noChangeArrowheads="1"/>
            </p:cNvSpPr>
            <p:nvPr/>
          </p:nvSpPr>
          <p:spPr bwMode="auto">
            <a:xfrm>
              <a:off x="12709391" y="7092878"/>
              <a:ext cx="97341" cy="110033"/>
            </a:xfrm>
            <a:custGeom>
              <a:avLst/>
              <a:gdLst>
                <a:gd name="T0" fmla="*/ 106 w 107"/>
                <a:gd name="T1" fmla="*/ 0 h 120"/>
                <a:gd name="T2" fmla="*/ 106 w 107"/>
                <a:gd name="T3" fmla="*/ 119 h 120"/>
                <a:gd name="T4" fmla="*/ 0 w 107"/>
                <a:gd name="T5" fmla="*/ 119 h 120"/>
                <a:gd name="T6" fmla="*/ 0 w 107"/>
                <a:gd name="T7" fmla="*/ 0 h 120"/>
                <a:gd name="T8" fmla="*/ 106 w 107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20">
                  <a:moveTo>
                    <a:pt x="106" y="0"/>
                  </a:moveTo>
                  <a:lnTo>
                    <a:pt x="106" y="119"/>
                  </a:lnTo>
                  <a:lnTo>
                    <a:pt x="0" y="119"/>
                  </a:lnTo>
                  <a:lnTo>
                    <a:pt x="0" y="0"/>
                  </a:lnTo>
                  <a:lnTo>
                    <a:pt x="106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6" name="Freeform 61"/>
            <p:cNvSpPr>
              <a:spLocks noChangeArrowheads="1"/>
            </p:cNvSpPr>
            <p:nvPr/>
          </p:nvSpPr>
          <p:spPr bwMode="auto">
            <a:xfrm>
              <a:off x="12557031" y="7092878"/>
              <a:ext cx="97341" cy="110033"/>
            </a:xfrm>
            <a:custGeom>
              <a:avLst/>
              <a:gdLst>
                <a:gd name="T0" fmla="*/ 106 w 107"/>
                <a:gd name="T1" fmla="*/ 0 h 120"/>
                <a:gd name="T2" fmla="*/ 106 w 107"/>
                <a:gd name="T3" fmla="*/ 119 h 120"/>
                <a:gd name="T4" fmla="*/ 0 w 107"/>
                <a:gd name="T5" fmla="*/ 119 h 120"/>
                <a:gd name="T6" fmla="*/ 0 w 107"/>
                <a:gd name="T7" fmla="*/ 0 h 120"/>
                <a:gd name="T8" fmla="*/ 106 w 107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20">
                  <a:moveTo>
                    <a:pt x="106" y="0"/>
                  </a:moveTo>
                  <a:lnTo>
                    <a:pt x="106" y="119"/>
                  </a:lnTo>
                  <a:lnTo>
                    <a:pt x="0" y="119"/>
                  </a:lnTo>
                  <a:lnTo>
                    <a:pt x="0" y="0"/>
                  </a:lnTo>
                  <a:lnTo>
                    <a:pt x="106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7" name="Freeform 62"/>
            <p:cNvSpPr>
              <a:spLocks noChangeArrowheads="1"/>
            </p:cNvSpPr>
            <p:nvPr/>
          </p:nvSpPr>
          <p:spPr bwMode="auto">
            <a:xfrm>
              <a:off x="12417368" y="6123744"/>
              <a:ext cx="76180" cy="71944"/>
            </a:xfrm>
            <a:custGeom>
              <a:avLst/>
              <a:gdLst>
                <a:gd name="T0" fmla="*/ 0 w 85"/>
                <a:gd name="T1" fmla="*/ 79 h 80"/>
                <a:gd name="T2" fmla="*/ 0 w 85"/>
                <a:gd name="T3" fmla="*/ 0 h 80"/>
                <a:gd name="T4" fmla="*/ 84 w 85"/>
                <a:gd name="T5" fmla="*/ 0 h 80"/>
                <a:gd name="T6" fmla="*/ 84 w 85"/>
                <a:gd name="T7" fmla="*/ 79 h 80"/>
                <a:gd name="T8" fmla="*/ 0 w 85"/>
                <a:gd name="T9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0">
                  <a:moveTo>
                    <a:pt x="0" y="79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79"/>
                  </a:lnTo>
                  <a:lnTo>
                    <a:pt x="0" y="7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8" name="Freeform 63"/>
            <p:cNvSpPr>
              <a:spLocks noChangeArrowheads="1"/>
            </p:cNvSpPr>
            <p:nvPr/>
          </p:nvSpPr>
          <p:spPr bwMode="auto">
            <a:xfrm>
              <a:off x="12709391" y="6123744"/>
              <a:ext cx="97341" cy="71944"/>
            </a:xfrm>
            <a:custGeom>
              <a:avLst/>
              <a:gdLst>
                <a:gd name="T0" fmla="*/ 106 w 107"/>
                <a:gd name="T1" fmla="*/ 79 h 80"/>
                <a:gd name="T2" fmla="*/ 0 w 107"/>
                <a:gd name="T3" fmla="*/ 79 h 80"/>
                <a:gd name="T4" fmla="*/ 0 w 107"/>
                <a:gd name="T5" fmla="*/ 0 h 80"/>
                <a:gd name="T6" fmla="*/ 106 w 107"/>
                <a:gd name="T7" fmla="*/ 0 h 80"/>
                <a:gd name="T8" fmla="*/ 106 w 107"/>
                <a:gd name="T9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106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7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9" name="Freeform 64"/>
            <p:cNvSpPr>
              <a:spLocks noChangeArrowheads="1"/>
            </p:cNvSpPr>
            <p:nvPr/>
          </p:nvSpPr>
          <p:spPr bwMode="auto">
            <a:xfrm>
              <a:off x="12557031" y="6123744"/>
              <a:ext cx="97341" cy="71944"/>
            </a:xfrm>
            <a:custGeom>
              <a:avLst/>
              <a:gdLst>
                <a:gd name="T0" fmla="*/ 106 w 107"/>
                <a:gd name="T1" fmla="*/ 79 h 80"/>
                <a:gd name="T2" fmla="*/ 0 w 107"/>
                <a:gd name="T3" fmla="*/ 79 h 80"/>
                <a:gd name="T4" fmla="*/ 0 w 107"/>
                <a:gd name="T5" fmla="*/ 0 h 80"/>
                <a:gd name="T6" fmla="*/ 106 w 107"/>
                <a:gd name="T7" fmla="*/ 0 h 80"/>
                <a:gd name="T8" fmla="*/ 106 w 107"/>
                <a:gd name="T9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106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7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0" name="Freeform 65"/>
            <p:cNvSpPr>
              <a:spLocks noChangeArrowheads="1"/>
            </p:cNvSpPr>
            <p:nvPr/>
          </p:nvSpPr>
          <p:spPr bwMode="auto">
            <a:xfrm>
              <a:off x="13018344" y="6123744"/>
              <a:ext cx="101574" cy="71944"/>
            </a:xfrm>
            <a:custGeom>
              <a:avLst/>
              <a:gdLst>
                <a:gd name="T0" fmla="*/ 110 w 111"/>
                <a:gd name="T1" fmla="*/ 0 h 80"/>
                <a:gd name="T2" fmla="*/ 110 w 111"/>
                <a:gd name="T3" fmla="*/ 79 h 80"/>
                <a:gd name="T4" fmla="*/ 0 w 111"/>
                <a:gd name="T5" fmla="*/ 79 h 80"/>
                <a:gd name="T6" fmla="*/ 0 w 111"/>
                <a:gd name="T7" fmla="*/ 0 h 80"/>
                <a:gd name="T8" fmla="*/ 110 w 111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80">
                  <a:moveTo>
                    <a:pt x="110" y="0"/>
                  </a:moveTo>
                  <a:lnTo>
                    <a:pt x="110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1" name="Freeform 66"/>
            <p:cNvSpPr>
              <a:spLocks noChangeArrowheads="1"/>
            </p:cNvSpPr>
            <p:nvPr/>
          </p:nvSpPr>
          <p:spPr bwMode="auto">
            <a:xfrm>
              <a:off x="12861752" y="6123744"/>
              <a:ext cx="97341" cy="71944"/>
            </a:xfrm>
            <a:custGeom>
              <a:avLst/>
              <a:gdLst>
                <a:gd name="T0" fmla="*/ 0 w 107"/>
                <a:gd name="T1" fmla="*/ 0 h 80"/>
                <a:gd name="T2" fmla="*/ 106 w 107"/>
                <a:gd name="T3" fmla="*/ 0 h 80"/>
                <a:gd name="T4" fmla="*/ 106 w 107"/>
                <a:gd name="T5" fmla="*/ 79 h 80"/>
                <a:gd name="T6" fmla="*/ 0 w 107"/>
                <a:gd name="T7" fmla="*/ 79 h 80"/>
                <a:gd name="T8" fmla="*/ 0 w 10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0" y="0"/>
                  </a:moveTo>
                  <a:lnTo>
                    <a:pt x="106" y="0"/>
                  </a:lnTo>
                  <a:lnTo>
                    <a:pt x="106" y="79"/>
                  </a:lnTo>
                  <a:lnTo>
                    <a:pt x="0" y="79"/>
                  </a:lnTo>
                  <a:lnTo>
                    <a:pt x="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7" name="Freeform 67"/>
            <p:cNvSpPr>
              <a:spLocks noChangeArrowheads="1"/>
            </p:cNvSpPr>
            <p:nvPr/>
          </p:nvSpPr>
          <p:spPr bwMode="auto">
            <a:xfrm>
              <a:off x="12861752" y="5967159"/>
              <a:ext cx="97341" cy="67712"/>
            </a:xfrm>
            <a:custGeom>
              <a:avLst/>
              <a:gdLst>
                <a:gd name="T0" fmla="*/ 0 w 107"/>
                <a:gd name="T1" fmla="*/ 0 h 76"/>
                <a:gd name="T2" fmla="*/ 106 w 107"/>
                <a:gd name="T3" fmla="*/ 0 h 76"/>
                <a:gd name="T4" fmla="*/ 106 w 107"/>
                <a:gd name="T5" fmla="*/ 75 h 76"/>
                <a:gd name="T6" fmla="*/ 0 w 107"/>
                <a:gd name="T7" fmla="*/ 75 h 76"/>
                <a:gd name="T8" fmla="*/ 0 w 107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76">
                  <a:moveTo>
                    <a:pt x="0" y="0"/>
                  </a:moveTo>
                  <a:lnTo>
                    <a:pt x="106" y="0"/>
                  </a:lnTo>
                  <a:lnTo>
                    <a:pt x="106" y="75"/>
                  </a:lnTo>
                  <a:lnTo>
                    <a:pt x="0" y="75"/>
                  </a:lnTo>
                  <a:lnTo>
                    <a:pt x="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8" name="Freeform 68"/>
            <p:cNvSpPr>
              <a:spLocks noChangeArrowheads="1"/>
            </p:cNvSpPr>
            <p:nvPr/>
          </p:nvSpPr>
          <p:spPr bwMode="auto">
            <a:xfrm>
              <a:off x="12417368" y="5967159"/>
              <a:ext cx="76180" cy="67712"/>
            </a:xfrm>
            <a:custGeom>
              <a:avLst/>
              <a:gdLst>
                <a:gd name="T0" fmla="*/ 0 w 85"/>
                <a:gd name="T1" fmla="*/ 75 h 76"/>
                <a:gd name="T2" fmla="*/ 0 w 85"/>
                <a:gd name="T3" fmla="*/ 0 h 76"/>
                <a:gd name="T4" fmla="*/ 84 w 85"/>
                <a:gd name="T5" fmla="*/ 0 h 76"/>
                <a:gd name="T6" fmla="*/ 84 w 85"/>
                <a:gd name="T7" fmla="*/ 75 h 76"/>
                <a:gd name="T8" fmla="*/ 0 w 85"/>
                <a:gd name="T9" fmla="*/ 7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76">
                  <a:moveTo>
                    <a:pt x="0" y="75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75"/>
                  </a:lnTo>
                  <a:lnTo>
                    <a:pt x="0" y="75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9" name="Freeform 69"/>
            <p:cNvSpPr>
              <a:spLocks noChangeArrowheads="1"/>
            </p:cNvSpPr>
            <p:nvPr/>
          </p:nvSpPr>
          <p:spPr bwMode="auto">
            <a:xfrm>
              <a:off x="13018344" y="5967159"/>
              <a:ext cx="101574" cy="67712"/>
            </a:xfrm>
            <a:custGeom>
              <a:avLst/>
              <a:gdLst>
                <a:gd name="T0" fmla="*/ 110 w 111"/>
                <a:gd name="T1" fmla="*/ 0 h 76"/>
                <a:gd name="T2" fmla="*/ 110 w 111"/>
                <a:gd name="T3" fmla="*/ 75 h 76"/>
                <a:gd name="T4" fmla="*/ 0 w 111"/>
                <a:gd name="T5" fmla="*/ 75 h 76"/>
                <a:gd name="T6" fmla="*/ 0 w 111"/>
                <a:gd name="T7" fmla="*/ 0 h 76"/>
                <a:gd name="T8" fmla="*/ 110 w 111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76">
                  <a:moveTo>
                    <a:pt x="110" y="0"/>
                  </a:moveTo>
                  <a:lnTo>
                    <a:pt x="110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0" name="Freeform 70"/>
            <p:cNvSpPr>
              <a:spLocks noChangeArrowheads="1"/>
            </p:cNvSpPr>
            <p:nvPr/>
          </p:nvSpPr>
          <p:spPr bwMode="auto">
            <a:xfrm>
              <a:off x="12709391" y="5967159"/>
              <a:ext cx="97341" cy="67712"/>
            </a:xfrm>
            <a:custGeom>
              <a:avLst/>
              <a:gdLst>
                <a:gd name="T0" fmla="*/ 106 w 107"/>
                <a:gd name="T1" fmla="*/ 75 h 76"/>
                <a:gd name="T2" fmla="*/ 0 w 107"/>
                <a:gd name="T3" fmla="*/ 75 h 76"/>
                <a:gd name="T4" fmla="*/ 0 w 107"/>
                <a:gd name="T5" fmla="*/ 0 h 76"/>
                <a:gd name="T6" fmla="*/ 106 w 107"/>
                <a:gd name="T7" fmla="*/ 0 h 76"/>
                <a:gd name="T8" fmla="*/ 106 w 107"/>
                <a:gd name="T9" fmla="*/ 7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76">
                  <a:moveTo>
                    <a:pt x="106" y="75"/>
                  </a:moveTo>
                  <a:lnTo>
                    <a:pt x="0" y="75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75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1" name="Freeform 71"/>
            <p:cNvSpPr>
              <a:spLocks noChangeArrowheads="1"/>
            </p:cNvSpPr>
            <p:nvPr/>
          </p:nvSpPr>
          <p:spPr bwMode="auto">
            <a:xfrm>
              <a:off x="12557031" y="5967159"/>
              <a:ext cx="97341" cy="67712"/>
            </a:xfrm>
            <a:custGeom>
              <a:avLst/>
              <a:gdLst>
                <a:gd name="T0" fmla="*/ 106 w 107"/>
                <a:gd name="T1" fmla="*/ 75 h 76"/>
                <a:gd name="T2" fmla="*/ 0 w 107"/>
                <a:gd name="T3" fmla="*/ 75 h 76"/>
                <a:gd name="T4" fmla="*/ 0 w 107"/>
                <a:gd name="T5" fmla="*/ 0 h 76"/>
                <a:gd name="T6" fmla="*/ 106 w 107"/>
                <a:gd name="T7" fmla="*/ 0 h 76"/>
                <a:gd name="T8" fmla="*/ 106 w 107"/>
                <a:gd name="T9" fmla="*/ 7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76">
                  <a:moveTo>
                    <a:pt x="106" y="75"/>
                  </a:moveTo>
                  <a:lnTo>
                    <a:pt x="0" y="75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75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2" name="Freeform 72"/>
            <p:cNvSpPr>
              <a:spLocks noChangeArrowheads="1"/>
            </p:cNvSpPr>
            <p:nvPr/>
          </p:nvSpPr>
          <p:spPr bwMode="auto">
            <a:xfrm>
              <a:off x="12417368" y="5806342"/>
              <a:ext cx="76180" cy="71944"/>
            </a:xfrm>
            <a:custGeom>
              <a:avLst/>
              <a:gdLst>
                <a:gd name="T0" fmla="*/ 0 w 85"/>
                <a:gd name="T1" fmla="*/ 79 h 80"/>
                <a:gd name="T2" fmla="*/ 0 w 85"/>
                <a:gd name="T3" fmla="*/ 0 h 80"/>
                <a:gd name="T4" fmla="*/ 84 w 85"/>
                <a:gd name="T5" fmla="*/ 0 h 80"/>
                <a:gd name="T6" fmla="*/ 84 w 85"/>
                <a:gd name="T7" fmla="*/ 79 h 80"/>
                <a:gd name="T8" fmla="*/ 0 w 85"/>
                <a:gd name="T9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0">
                  <a:moveTo>
                    <a:pt x="0" y="79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79"/>
                  </a:lnTo>
                  <a:lnTo>
                    <a:pt x="0" y="7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3" name="Freeform 73"/>
            <p:cNvSpPr>
              <a:spLocks noChangeArrowheads="1"/>
            </p:cNvSpPr>
            <p:nvPr/>
          </p:nvSpPr>
          <p:spPr bwMode="auto">
            <a:xfrm>
              <a:off x="12861752" y="5806342"/>
              <a:ext cx="97341" cy="71944"/>
            </a:xfrm>
            <a:custGeom>
              <a:avLst/>
              <a:gdLst>
                <a:gd name="T0" fmla="*/ 0 w 107"/>
                <a:gd name="T1" fmla="*/ 0 h 80"/>
                <a:gd name="T2" fmla="*/ 106 w 107"/>
                <a:gd name="T3" fmla="*/ 0 h 80"/>
                <a:gd name="T4" fmla="*/ 106 w 107"/>
                <a:gd name="T5" fmla="*/ 79 h 80"/>
                <a:gd name="T6" fmla="*/ 0 w 107"/>
                <a:gd name="T7" fmla="*/ 79 h 80"/>
                <a:gd name="T8" fmla="*/ 0 w 10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0" y="0"/>
                  </a:moveTo>
                  <a:lnTo>
                    <a:pt x="106" y="0"/>
                  </a:lnTo>
                  <a:lnTo>
                    <a:pt x="106" y="79"/>
                  </a:lnTo>
                  <a:lnTo>
                    <a:pt x="0" y="79"/>
                  </a:lnTo>
                  <a:lnTo>
                    <a:pt x="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4" name="Freeform 74"/>
            <p:cNvSpPr>
              <a:spLocks noChangeArrowheads="1"/>
            </p:cNvSpPr>
            <p:nvPr/>
          </p:nvSpPr>
          <p:spPr bwMode="auto">
            <a:xfrm>
              <a:off x="13018344" y="5806342"/>
              <a:ext cx="101574" cy="71944"/>
            </a:xfrm>
            <a:custGeom>
              <a:avLst/>
              <a:gdLst>
                <a:gd name="T0" fmla="*/ 110 w 111"/>
                <a:gd name="T1" fmla="*/ 0 h 80"/>
                <a:gd name="T2" fmla="*/ 110 w 111"/>
                <a:gd name="T3" fmla="*/ 79 h 80"/>
                <a:gd name="T4" fmla="*/ 0 w 111"/>
                <a:gd name="T5" fmla="*/ 79 h 80"/>
                <a:gd name="T6" fmla="*/ 0 w 111"/>
                <a:gd name="T7" fmla="*/ 0 h 80"/>
                <a:gd name="T8" fmla="*/ 110 w 111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80">
                  <a:moveTo>
                    <a:pt x="110" y="0"/>
                  </a:moveTo>
                  <a:lnTo>
                    <a:pt x="110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5" name="Freeform 75"/>
            <p:cNvSpPr>
              <a:spLocks noChangeArrowheads="1"/>
            </p:cNvSpPr>
            <p:nvPr/>
          </p:nvSpPr>
          <p:spPr bwMode="auto">
            <a:xfrm>
              <a:off x="12709391" y="5806342"/>
              <a:ext cx="97341" cy="71944"/>
            </a:xfrm>
            <a:custGeom>
              <a:avLst/>
              <a:gdLst>
                <a:gd name="T0" fmla="*/ 106 w 107"/>
                <a:gd name="T1" fmla="*/ 79 h 80"/>
                <a:gd name="T2" fmla="*/ 0 w 107"/>
                <a:gd name="T3" fmla="*/ 79 h 80"/>
                <a:gd name="T4" fmla="*/ 0 w 107"/>
                <a:gd name="T5" fmla="*/ 0 h 80"/>
                <a:gd name="T6" fmla="*/ 106 w 107"/>
                <a:gd name="T7" fmla="*/ 0 h 80"/>
                <a:gd name="T8" fmla="*/ 106 w 107"/>
                <a:gd name="T9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106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7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6" name="Freeform 76"/>
            <p:cNvSpPr>
              <a:spLocks noChangeArrowheads="1"/>
            </p:cNvSpPr>
            <p:nvPr/>
          </p:nvSpPr>
          <p:spPr bwMode="auto">
            <a:xfrm>
              <a:off x="12557031" y="5806342"/>
              <a:ext cx="97341" cy="71944"/>
            </a:xfrm>
            <a:custGeom>
              <a:avLst/>
              <a:gdLst>
                <a:gd name="T0" fmla="*/ 106 w 107"/>
                <a:gd name="T1" fmla="*/ 79 h 80"/>
                <a:gd name="T2" fmla="*/ 0 w 107"/>
                <a:gd name="T3" fmla="*/ 79 h 80"/>
                <a:gd name="T4" fmla="*/ 0 w 107"/>
                <a:gd name="T5" fmla="*/ 0 h 80"/>
                <a:gd name="T6" fmla="*/ 106 w 107"/>
                <a:gd name="T7" fmla="*/ 0 h 80"/>
                <a:gd name="T8" fmla="*/ 106 w 107"/>
                <a:gd name="T9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106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7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7" name="Freeform 77"/>
            <p:cNvSpPr>
              <a:spLocks noChangeArrowheads="1"/>
            </p:cNvSpPr>
            <p:nvPr/>
          </p:nvSpPr>
          <p:spPr bwMode="auto">
            <a:xfrm>
              <a:off x="10161589" y="4253188"/>
              <a:ext cx="376668" cy="5302729"/>
            </a:xfrm>
            <a:custGeom>
              <a:avLst/>
              <a:gdLst>
                <a:gd name="T0" fmla="*/ 0 w 395"/>
                <a:gd name="T1" fmla="*/ 5527 h 5528"/>
                <a:gd name="T2" fmla="*/ 394 w 395"/>
                <a:gd name="T3" fmla="*/ 5527 h 5528"/>
                <a:gd name="T4" fmla="*/ 394 w 395"/>
                <a:gd name="T5" fmla="*/ 0 h 5528"/>
                <a:gd name="T6" fmla="*/ 0 w 395"/>
                <a:gd name="T7" fmla="*/ 0 h 5528"/>
                <a:gd name="T8" fmla="*/ 0 w 395"/>
                <a:gd name="T9" fmla="*/ 5527 h 5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5528">
                  <a:moveTo>
                    <a:pt x="0" y="5527"/>
                  </a:moveTo>
                  <a:lnTo>
                    <a:pt x="394" y="5527"/>
                  </a:lnTo>
                  <a:lnTo>
                    <a:pt x="394" y="0"/>
                  </a:lnTo>
                  <a:lnTo>
                    <a:pt x="0" y="0"/>
                  </a:lnTo>
                  <a:lnTo>
                    <a:pt x="0" y="5527"/>
                  </a:lnTo>
                </a:path>
              </a:pathLst>
            </a:custGeom>
            <a:solidFill>
              <a:srgbClr val="DDB1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8" name="Freeform 78"/>
            <p:cNvSpPr>
              <a:spLocks noChangeArrowheads="1"/>
            </p:cNvSpPr>
            <p:nvPr/>
          </p:nvSpPr>
          <p:spPr bwMode="auto">
            <a:xfrm>
              <a:off x="10563651" y="4536734"/>
              <a:ext cx="1392404" cy="3643775"/>
            </a:xfrm>
            <a:custGeom>
              <a:avLst/>
              <a:gdLst>
                <a:gd name="T0" fmla="*/ 1244 w 1457"/>
                <a:gd name="T1" fmla="*/ 0 h 3802"/>
                <a:gd name="T2" fmla="*/ 1244 w 1457"/>
                <a:gd name="T3" fmla="*/ 0 h 3802"/>
                <a:gd name="T4" fmla="*/ 1239 w 1457"/>
                <a:gd name="T5" fmla="*/ 0 h 3802"/>
                <a:gd name="T6" fmla="*/ 509 w 1457"/>
                <a:gd name="T7" fmla="*/ 13 h 3802"/>
                <a:gd name="T8" fmla="*/ 0 w 1457"/>
                <a:gd name="T9" fmla="*/ 637 h 3802"/>
                <a:gd name="T10" fmla="*/ 13 w 1457"/>
                <a:gd name="T11" fmla="*/ 3562 h 3802"/>
                <a:gd name="T12" fmla="*/ 208 w 1457"/>
                <a:gd name="T13" fmla="*/ 3801 h 3802"/>
                <a:gd name="T14" fmla="*/ 213 w 1457"/>
                <a:gd name="T15" fmla="*/ 3801 h 3802"/>
                <a:gd name="T16" fmla="*/ 943 w 1457"/>
                <a:gd name="T17" fmla="*/ 3788 h 3802"/>
                <a:gd name="T18" fmla="*/ 1452 w 1457"/>
                <a:gd name="T19" fmla="*/ 3168 h 3802"/>
                <a:gd name="T20" fmla="*/ 1443 w 1457"/>
                <a:gd name="T21" fmla="*/ 239 h 3802"/>
                <a:gd name="T22" fmla="*/ 1244 w 1457"/>
                <a:gd name="T23" fmla="*/ 0 h 3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57" h="3802">
                  <a:moveTo>
                    <a:pt x="1244" y="0"/>
                  </a:moveTo>
                  <a:lnTo>
                    <a:pt x="1244" y="0"/>
                  </a:lnTo>
                  <a:cubicBezTo>
                    <a:pt x="1244" y="0"/>
                    <a:pt x="1244" y="0"/>
                    <a:pt x="1239" y="0"/>
                  </a:cubicBezTo>
                  <a:cubicBezTo>
                    <a:pt x="509" y="13"/>
                    <a:pt x="509" y="13"/>
                    <a:pt x="509" y="13"/>
                  </a:cubicBezTo>
                  <a:cubicBezTo>
                    <a:pt x="275" y="18"/>
                    <a:pt x="0" y="354"/>
                    <a:pt x="0" y="637"/>
                  </a:cubicBezTo>
                  <a:cubicBezTo>
                    <a:pt x="13" y="3562"/>
                    <a:pt x="13" y="3562"/>
                    <a:pt x="13" y="3562"/>
                  </a:cubicBezTo>
                  <a:cubicBezTo>
                    <a:pt x="13" y="3708"/>
                    <a:pt x="89" y="3801"/>
                    <a:pt x="208" y="3801"/>
                  </a:cubicBezTo>
                  <a:cubicBezTo>
                    <a:pt x="213" y="3801"/>
                    <a:pt x="213" y="3801"/>
                    <a:pt x="213" y="3801"/>
                  </a:cubicBezTo>
                  <a:cubicBezTo>
                    <a:pt x="943" y="3788"/>
                    <a:pt x="943" y="3788"/>
                    <a:pt x="943" y="3788"/>
                  </a:cubicBezTo>
                  <a:cubicBezTo>
                    <a:pt x="1182" y="3783"/>
                    <a:pt x="1456" y="3451"/>
                    <a:pt x="1452" y="3168"/>
                  </a:cubicBezTo>
                  <a:cubicBezTo>
                    <a:pt x="1443" y="239"/>
                    <a:pt x="1443" y="239"/>
                    <a:pt x="1443" y="239"/>
                  </a:cubicBezTo>
                  <a:cubicBezTo>
                    <a:pt x="1443" y="93"/>
                    <a:pt x="1367" y="0"/>
                    <a:pt x="1244" y="0"/>
                  </a:cubicBezTo>
                </a:path>
              </a:pathLst>
            </a:custGeom>
            <a:solidFill>
              <a:srgbClr val="8A6E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9" name="Freeform 79"/>
            <p:cNvSpPr>
              <a:spLocks noChangeArrowheads="1"/>
            </p:cNvSpPr>
            <p:nvPr/>
          </p:nvSpPr>
          <p:spPr bwMode="auto">
            <a:xfrm>
              <a:off x="12209988" y="1984822"/>
              <a:ext cx="931091" cy="1180735"/>
            </a:xfrm>
            <a:custGeom>
              <a:avLst/>
              <a:gdLst>
                <a:gd name="T0" fmla="*/ 664 w 974"/>
                <a:gd name="T1" fmla="*/ 420 h 1235"/>
                <a:gd name="T2" fmla="*/ 434 w 974"/>
                <a:gd name="T3" fmla="*/ 185 h 1235"/>
                <a:gd name="T4" fmla="*/ 394 w 974"/>
                <a:gd name="T5" fmla="*/ 110 h 1235"/>
                <a:gd name="T6" fmla="*/ 354 w 974"/>
                <a:gd name="T7" fmla="*/ 35 h 1235"/>
                <a:gd name="T8" fmla="*/ 40 w 974"/>
                <a:gd name="T9" fmla="*/ 137 h 1235"/>
                <a:gd name="T10" fmla="*/ 53 w 974"/>
                <a:gd name="T11" fmla="*/ 238 h 1235"/>
                <a:gd name="T12" fmla="*/ 93 w 974"/>
                <a:gd name="T13" fmla="*/ 314 h 1235"/>
                <a:gd name="T14" fmla="*/ 124 w 974"/>
                <a:gd name="T15" fmla="*/ 389 h 1235"/>
                <a:gd name="T16" fmla="*/ 146 w 974"/>
                <a:gd name="T17" fmla="*/ 686 h 1235"/>
                <a:gd name="T18" fmla="*/ 704 w 974"/>
                <a:gd name="T19" fmla="*/ 1137 h 1235"/>
                <a:gd name="T20" fmla="*/ 664 w 974"/>
                <a:gd name="T21" fmla="*/ 420 h 1235"/>
                <a:gd name="T22" fmla="*/ 385 w 974"/>
                <a:gd name="T23" fmla="*/ 487 h 1235"/>
                <a:gd name="T24" fmla="*/ 376 w 974"/>
                <a:gd name="T25" fmla="*/ 504 h 1235"/>
                <a:gd name="T26" fmla="*/ 274 w 974"/>
                <a:gd name="T27" fmla="*/ 327 h 1235"/>
                <a:gd name="T28" fmla="*/ 385 w 974"/>
                <a:gd name="T29" fmla="*/ 487 h 1235"/>
                <a:gd name="T30" fmla="*/ 642 w 974"/>
                <a:gd name="T31" fmla="*/ 478 h 1235"/>
                <a:gd name="T32" fmla="*/ 677 w 974"/>
                <a:gd name="T33" fmla="*/ 1084 h 1235"/>
                <a:gd name="T34" fmla="*/ 203 w 974"/>
                <a:gd name="T35" fmla="*/ 703 h 1235"/>
                <a:gd name="T36" fmla="*/ 203 w 974"/>
                <a:gd name="T37" fmla="*/ 699 h 1235"/>
                <a:gd name="T38" fmla="*/ 221 w 974"/>
                <a:gd name="T39" fmla="*/ 354 h 1235"/>
                <a:gd name="T40" fmla="*/ 310 w 974"/>
                <a:gd name="T41" fmla="*/ 531 h 1235"/>
                <a:gd name="T42" fmla="*/ 380 w 974"/>
                <a:gd name="T43" fmla="*/ 845 h 1235"/>
                <a:gd name="T44" fmla="*/ 354 w 974"/>
                <a:gd name="T45" fmla="*/ 610 h 1235"/>
                <a:gd name="T46" fmla="*/ 425 w 974"/>
                <a:gd name="T47" fmla="*/ 721 h 1235"/>
                <a:gd name="T48" fmla="*/ 359 w 974"/>
                <a:gd name="T49" fmla="*/ 561 h 1235"/>
                <a:gd name="T50" fmla="*/ 438 w 974"/>
                <a:gd name="T51" fmla="*/ 522 h 1235"/>
                <a:gd name="T52" fmla="*/ 527 w 974"/>
                <a:gd name="T53" fmla="*/ 668 h 1235"/>
                <a:gd name="T54" fmla="*/ 478 w 974"/>
                <a:gd name="T55" fmla="*/ 544 h 1235"/>
                <a:gd name="T56" fmla="*/ 659 w 974"/>
                <a:gd name="T57" fmla="*/ 703 h 1235"/>
                <a:gd name="T58" fmla="*/ 438 w 974"/>
                <a:gd name="T59" fmla="*/ 464 h 1235"/>
                <a:gd name="T60" fmla="*/ 350 w 974"/>
                <a:gd name="T61" fmla="*/ 287 h 1235"/>
                <a:gd name="T62" fmla="*/ 637 w 974"/>
                <a:gd name="T63" fmla="*/ 473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4" h="1235">
                  <a:moveTo>
                    <a:pt x="664" y="420"/>
                  </a:moveTo>
                  <a:lnTo>
                    <a:pt x="664" y="420"/>
                  </a:lnTo>
                  <a:cubicBezTo>
                    <a:pt x="664" y="420"/>
                    <a:pt x="500" y="345"/>
                    <a:pt x="434" y="230"/>
                  </a:cubicBezTo>
                  <a:cubicBezTo>
                    <a:pt x="438" y="216"/>
                    <a:pt x="438" y="199"/>
                    <a:pt x="434" y="185"/>
                  </a:cubicBezTo>
                  <a:cubicBezTo>
                    <a:pt x="425" y="172"/>
                    <a:pt x="407" y="163"/>
                    <a:pt x="389" y="159"/>
                  </a:cubicBezTo>
                  <a:cubicBezTo>
                    <a:pt x="398" y="146"/>
                    <a:pt x="402" y="128"/>
                    <a:pt x="394" y="110"/>
                  </a:cubicBezTo>
                  <a:cubicBezTo>
                    <a:pt x="385" y="97"/>
                    <a:pt x="367" y="84"/>
                    <a:pt x="350" y="84"/>
                  </a:cubicBezTo>
                  <a:cubicBezTo>
                    <a:pt x="359" y="70"/>
                    <a:pt x="363" y="48"/>
                    <a:pt x="354" y="35"/>
                  </a:cubicBezTo>
                  <a:cubicBezTo>
                    <a:pt x="341" y="8"/>
                    <a:pt x="306" y="0"/>
                    <a:pt x="274" y="13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9" y="150"/>
                    <a:pt x="0" y="185"/>
                    <a:pt x="13" y="212"/>
                  </a:cubicBezTo>
                  <a:cubicBezTo>
                    <a:pt x="18" y="225"/>
                    <a:pt x="35" y="234"/>
                    <a:pt x="53" y="238"/>
                  </a:cubicBezTo>
                  <a:cubicBezTo>
                    <a:pt x="44" y="252"/>
                    <a:pt x="44" y="270"/>
                    <a:pt x="49" y="287"/>
                  </a:cubicBezTo>
                  <a:cubicBezTo>
                    <a:pt x="57" y="305"/>
                    <a:pt x="75" y="314"/>
                    <a:pt x="93" y="314"/>
                  </a:cubicBezTo>
                  <a:cubicBezTo>
                    <a:pt x="84" y="331"/>
                    <a:pt x="80" y="349"/>
                    <a:pt x="89" y="362"/>
                  </a:cubicBezTo>
                  <a:cubicBezTo>
                    <a:pt x="97" y="376"/>
                    <a:pt x="111" y="384"/>
                    <a:pt x="124" y="389"/>
                  </a:cubicBezTo>
                  <a:cubicBezTo>
                    <a:pt x="181" y="513"/>
                    <a:pt x="146" y="686"/>
                    <a:pt x="146" y="686"/>
                  </a:cubicBezTo>
                  <a:lnTo>
                    <a:pt x="146" y="686"/>
                  </a:lnTo>
                  <a:cubicBezTo>
                    <a:pt x="124" y="778"/>
                    <a:pt x="133" y="876"/>
                    <a:pt x="177" y="968"/>
                  </a:cubicBezTo>
                  <a:cubicBezTo>
                    <a:pt x="274" y="1159"/>
                    <a:pt x="514" y="1234"/>
                    <a:pt x="704" y="1137"/>
                  </a:cubicBezTo>
                  <a:cubicBezTo>
                    <a:pt x="898" y="1035"/>
                    <a:pt x="973" y="800"/>
                    <a:pt x="872" y="606"/>
                  </a:cubicBezTo>
                  <a:cubicBezTo>
                    <a:pt x="827" y="518"/>
                    <a:pt x="752" y="455"/>
                    <a:pt x="664" y="420"/>
                  </a:cubicBezTo>
                  <a:close/>
                  <a:moveTo>
                    <a:pt x="385" y="487"/>
                  </a:moveTo>
                  <a:lnTo>
                    <a:pt x="385" y="487"/>
                  </a:lnTo>
                  <a:cubicBezTo>
                    <a:pt x="385" y="491"/>
                    <a:pt x="385" y="491"/>
                    <a:pt x="385" y="495"/>
                  </a:cubicBezTo>
                  <a:cubicBezTo>
                    <a:pt x="385" y="495"/>
                    <a:pt x="380" y="500"/>
                    <a:pt x="376" y="504"/>
                  </a:cubicBezTo>
                  <a:cubicBezTo>
                    <a:pt x="372" y="504"/>
                    <a:pt x="363" y="504"/>
                    <a:pt x="359" y="495"/>
                  </a:cubicBezTo>
                  <a:cubicBezTo>
                    <a:pt x="274" y="327"/>
                    <a:pt x="274" y="327"/>
                    <a:pt x="274" y="327"/>
                  </a:cubicBezTo>
                  <a:cubicBezTo>
                    <a:pt x="297" y="318"/>
                    <a:pt x="297" y="318"/>
                    <a:pt x="297" y="318"/>
                  </a:cubicBezTo>
                  <a:lnTo>
                    <a:pt x="385" y="487"/>
                  </a:lnTo>
                  <a:close/>
                  <a:moveTo>
                    <a:pt x="642" y="478"/>
                  </a:moveTo>
                  <a:lnTo>
                    <a:pt x="642" y="478"/>
                  </a:lnTo>
                  <a:cubicBezTo>
                    <a:pt x="721" y="504"/>
                    <a:pt x="783" y="561"/>
                    <a:pt x="818" y="637"/>
                  </a:cubicBezTo>
                  <a:cubicBezTo>
                    <a:pt x="903" y="796"/>
                    <a:pt x="841" y="999"/>
                    <a:pt x="677" y="1084"/>
                  </a:cubicBezTo>
                  <a:cubicBezTo>
                    <a:pt x="514" y="1168"/>
                    <a:pt x="314" y="1102"/>
                    <a:pt x="230" y="938"/>
                  </a:cubicBezTo>
                  <a:cubicBezTo>
                    <a:pt x="190" y="867"/>
                    <a:pt x="181" y="783"/>
                    <a:pt x="203" y="703"/>
                  </a:cubicBezTo>
                  <a:cubicBezTo>
                    <a:pt x="203" y="699"/>
                    <a:pt x="203" y="699"/>
                    <a:pt x="203" y="699"/>
                  </a:cubicBezTo>
                  <a:lnTo>
                    <a:pt x="203" y="699"/>
                  </a:lnTo>
                  <a:cubicBezTo>
                    <a:pt x="208" y="690"/>
                    <a:pt x="239" y="513"/>
                    <a:pt x="181" y="376"/>
                  </a:cubicBezTo>
                  <a:cubicBezTo>
                    <a:pt x="221" y="354"/>
                    <a:pt x="221" y="354"/>
                    <a:pt x="221" y="354"/>
                  </a:cubicBezTo>
                  <a:cubicBezTo>
                    <a:pt x="310" y="526"/>
                    <a:pt x="310" y="526"/>
                    <a:pt x="310" y="526"/>
                  </a:cubicBezTo>
                  <a:cubicBezTo>
                    <a:pt x="310" y="526"/>
                    <a:pt x="310" y="526"/>
                    <a:pt x="310" y="531"/>
                  </a:cubicBezTo>
                  <a:cubicBezTo>
                    <a:pt x="363" y="836"/>
                    <a:pt x="363" y="836"/>
                    <a:pt x="363" y="836"/>
                  </a:cubicBezTo>
                  <a:cubicBezTo>
                    <a:pt x="363" y="845"/>
                    <a:pt x="372" y="849"/>
                    <a:pt x="380" y="845"/>
                  </a:cubicBezTo>
                  <a:cubicBezTo>
                    <a:pt x="389" y="845"/>
                    <a:pt x="394" y="836"/>
                    <a:pt x="389" y="827"/>
                  </a:cubicBezTo>
                  <a:cubicBezTo>
                    <a:pt x="354" y="610"/>
                    <a:pt x="354" y="610"/>
                    <a:pt x="354" y="610"/>
                  </a:cubicBezTo>
                  <a:cubicBezTo>
                    <a:pt x="411" y="717"/>
                    <a:pt x="411" y="717"/>
                    <a:pt x="411" y="717"/>
                  </a:cubicBezTo>
                  <a:cubicBezTo>
                    <a:pt x="411" y="721"/>
                    <a:pt x="420" y="725"/>
                    <a:pt x="425" y="721"/>
                  </a:cubicBezTo>
                  <a:cubicBezTo>
                    <a:pt x="434" y="717"/>
                    <a:pt x="434" y="712"/>
                    <a:pt x="434" y="703"/>
                  </a:cubicBezTo>
                  <a:cubicBezTo>
                    <a:pt x="359" y="561"/>
                    <a:pt x="359" y="561"/>
                    <a:pt x="359" y="561"/>
                  </a:cubicBezTo>
                  <a:cubicBezTo>
                    <a:pt x="372" y="566"/>
                    <a:pt x="389" y="561"/>
                    <a:pt x="407" y="557"/>
                  </a:cubicBezTo>
                  <a:cubicBezTo>
                    <a:pt x="420" y="548"/>
                    <a:pt x="434" y="535"/>
                    <a:pt x="438" y="522"/>
                  </a:cubicBezTo>
                  <a:cubicBezTo>
                    <a:pt x="514" y="663"/>
                    <a:pt x="514" y="663"/>
                    <a:pt x="514" y="663"/>
                  </a:cubicBezTo>
                  <a:cubicBezTo>
                    <a:pt x="514" y="668"/>
                    <a:pt x="522" y="672"/>
                    <a:pt x="527" y="668"/>
                  </a:cubicBezTo>
                  <a:cubicBezTo>
                    <a:pt x="536" y="663"/>
                    <a:pt x="536" y="659"/>
                    <a:pt x="536" y="650"/>
                  </a:cubicBezTo>
                  <a:cubicBezTo>
                    <a:pt x="478" y="544"/>
                    <a:pt x="478" y="544"/>
                    <a:pt x="478" y="544"/>
                  </a:cubicBezTo>
                  <a:cubicBezTo>
                    <a:pt x="637" y="703"/>
                    <a:pt x="637" y="703"/>
                    <a:pt x="637" y="703"/>
                  </a:cubicBezTo>
                  <a:cubicBezTo>
                    <a:pt x="642" y="708"/>
                    <a:pt x="650" y="708"/>
                    <a:pt x="659" y="703"/>
                  </a:cubicBezTo>
                  <a:cubicBezTo>
                    <a:pt x="664" y="699"/>
                    <a:pt x="664" y="690"/>
                    <a:pt x="659" y="681"/>
                  </a:cubicBezTo>
                  <a:cubicBezTo>
                    <a:pt x="438" y="464"/>
                    <a:pt x="438" y="464"/>
                    <a:pt x="438" y="464"/>
                  </a:cubicBezTo>
                  <a:cubicBezTo>
                    <a:pt x="438" y="460"/>
                    <a:pt x="438" y="460"/>
                    <a:pt x="438" y="455"/>
                  </a:cubicBezTo>
                  <a:cubicBezTo>
                    <a:pt x="350" y="287"/>
                    <a:pt x="350" y="287"/>
                    <a:pt x="350" y="287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469" y="393"/>
                    <a:pt x="628" y="473"/>
                    <a:pt x="637" y="473"/>
                  </a:cubicBezTo>
                  <a:cubicBezTo>
                    <a:pt x="642" y="478"/>
                    <a:pt x="642" y="478"/>
                    <a:pt x="642" y="478"/>
                  </a:cubicBezTo>
                  <a:close/>
                </a:path>
              </a:pathLst>
            </a:custGeom>
            <a:solidFill>
              <a:srgbClr val="3A47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" name="Freeform 80"/>
            <p:cNvSpPr>
              <a:spLocks noChangeArrowheads="1"/>
            </p:cNvSpPr>
            <p:nvPr/>
          </p:nvSpPr>
          <p:spPr bwMode="auto">
            <a:xfrm>
              <a:off x="12235382" y="1934038"/>
              <a:ext cx="211612" cy="156585"/>
            </a:xfrm>
            <a:custGeom>
              <a:avLst/>
              <a:gdLst>
                <a:gd name="T0" fmla="*/ 67 w 227"/>
                <a:gd name="T1" fmla="*/ 35 h 169"/>
                <a:gd name="T2" fmla="*/ 67 w 227"/>
                <a:gd name="T3" fmla="*/ 35 h 169"/>
                <a:gd name="T4" fmla="*/ 94 w 227"/>
                <a:gd name="T5" fmla="*/ 22 h 169"/>
                <a:gd name="T6" fmla="*/ 226 w 227"/>
                <a:gd name="T7" fmla="*/ 66 h 169"/>
                <a:gd name="T8" fmla="*/ 27 w 227"/>
                <a:gd name="T9" fmla="*/ 168 h 169"/>
                <a:gd name="T10" fmla="*/ 67 w 227"/>
                <a:gd name="T11" fmla="*/ 3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169">
                  <a:moveTo>
                    <a:pt x="67" y="35"/>
                  </a:moveTo>
                  <a:lnTo>
                    <a:pt x="67" y="35"/>
                  </a:lnTo>
                  <a:cubicBezTo>
                    <a:pt x="94" y="22"/>
                    <a:pt x="94" y="22"/>
                    <a:pt x="94" y="22"/>
                  </a:cubicBezTo>
                  <a:cubicBezTo>
                    <a:pt x="142" y="0"/>
                    <a:pt x="200" y="17"/>
                    <a:pt x="226" y="66"/>
                  </a:cubicBezTo>
                  <a:cubicBezTo>
                    <a:pt x="27" y="168"/>
                    <a:pt x="27" y="168"/>
                    <a:pt x="27" y="168"/>
                  </a:cubicBezTo>
                  <a:cubicBezTo>
                    <a:pt x="0" y="119"/>
                    <a:pt x="18" y="61"/>
                    <a:pt x="67" y="35"/>
                  </a:cubicBezTo>
                </a:path>
              </a:pathLst>
            </a:custGeom>
            <a:solidFill>
              <a:srgbClr val="3A47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1" name="Freeform 81"/>
            <p:cNvSpPr>
              <a:spLocks noChangeArrowheads="1"/>
            </p:cNvSpPr>
            <p:nvPr/>
          </p:nvSpPr>
          <p:spPr bwMode="auto">
            <a:xfrm>
              <a:off x="12624747" y="2606930"/>
              <a:ext cx="80412" cy="63480"/>
            </a:xfrm>
            <a:custGeom>
              <a:avLst/>
              <a:gdLst>
                <a:gd name="T0" fmla="*/ 71 w 86"/>
                <a:gd name="T1" fmla="*/ 45 h 72"/>
                <a:gd name="T2" fmla="*/ 71 w 86"/>
                <a:gd name="T3" fmla="*/ 45 h 72"/>
                <a:gd name="T4" fmla="*/ 36 w 86"/>
                <a:gd name="T5" fmla="*/ 62 h 72"/>
                <a:gd name="T6" fmla="*/ 5 w 86"/>
                <a:gd name="T7" fmla="*/ 53 h 72"/>
                <a:gd name="T8" fmla="*/ 13 w 86"/>
                <a:gd name="T9" fmla="*/ 22 h 72"/>
                <a:gd name="T10" fmla="*/ 49 w 86"/>
                <a:gd name="T11" fmla="*/ 5 h 72"/>
                <a:gd name="T12" fmla="*/ 80 w 86"/>
                <a:gd name="T13" fmla="*/ 13 h 72"/>
                <a:gd name="T14" fmla="*/ 71 w 86"/>
                <a:gd name="T15" fmla="*/ 4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72">
                  <a:moveTo>
                    <a:pt x="71" y="45"/>
                  </a:moveTo>
                  <a:lnTo>
                    <a:pt x="71" y="45"/>
                  </a:lnTo>
                  <a:cubicBezTo>
                    <a:pt x="36" y="62"/>
                    <a:pt x="36" y="62"/>
                    <a:pt x="36" y="62"/>
                  </a:cubicBezTo>
                  <a:cubicBezTo>
                    <a:pt x="27" y="71"/>
                    <a:pt x="13" y="67"/>
                    <a:pt x="5" y="53"/>
                  </a:cubicBezTo>
                  <a:cubicBezTo>
                    <a:pt x="0" y="45"/>
                    <a:pt x="5" y="27"/>
                    <a:pt x="13" y="22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62" y="0"/>
                    <a:pt x="76" y="5"/>
                    <a:pt x="80" y="13"/>
                  </a:cubicBezTo>
                  <a:cubicBezTo>
                    <a:pt x="85" y="27"/>
                    <a:pt x="80" y="40"/>
                    <a:pt x="71" y="45"/>
                  </a:cubicBezTo>
                </a:path>
              </a:pathLst>
            </a:custGeom>
            <a:solidFill>
              <a:srgbClr val="3A47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2" name="Freeform 82"/>
            <p:cNvSpPr>
              <a:spLocks noChangeArrowheads="1"/>
            </p:cNvSpPr>
            <p:nvPr/>
          </p:nvSpPr>
          <p:spPr bwMode="auto">
            <a:xfrm>
              <a:off x="12590889" y="2653482"/>
              <a:ext cx="215844" cy="122729"/>
            </a:xfrm>
            <a:custGeom>
              <a:avLst/>
              <a:gdLst>
                <a:gd name="T0" fmla="*/ 226 w 231"/>
                <a:gd name="T1" fmla="*/ 22 h 133"/>
                <a:gd name="T2" fmla="*/ 226 w 231"/>
                <a:gd name="T3" fmla="*/ 22 h 133"/>
                <a:gd name="T4" fmla="*/ 18 w 231"/>
                <a:gd name="T5" fmla="*/ 128 h 133"/>
                <a:gd name="T6" fmla="*/ 0 w 231"/>
                <a:gd name="T7" fmla="*/ 124 h 133"/>
                <a:gd name="T8" fmla="*/ 4 w 231"/>
                <a:gd name="T9" fmla="*/ 110 h 133"/>
                <a:gd name="T10" fmla="*/ 217 w 231"/>
                <a:gd name="T11" fmla="*/ 4 h 133"/>
                <a:gd name="T12" fmla="*/ 230 w 231"/>
                <a:gd name="T13" fmla="*/ 9 h 133"/>
                <a:gd name="T14" fmla="*/ 226 w 231"/>
                <a:gd name="T15" fmla="*/ 2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1" h="133">
                  <a:moveTo>
                    <a:pt x="226" y="22"/>
                  </a:moveTo>
                  <a:lnTo>
                    <a:pt x="226" y="22"/>
                  </a:lnTo>
                  <a:cubicBezTo>
                    <a:pt x="18" y="128"/>
                    <a:pt x="18" y="128"/>
                    <a:pt x="18" y="128"/>
                  </a:cubicBezTo>
                  <a:cubicBezTo>
                    <a:pt x="9" y="132"/>
                    <a:pt x="4" y="128"/>
                    <a:pt x="0" y="124"/>
                  </a:cubicBezTo>
                  <a:cubicBezTo>
                    <a:pt x="0" y="119"/>
                    <a:pt x="0" y="115"/>
                    <a:pt x="4" y="110"/>
                  </a:cubicBezTo>
                  <a:cubicBezTo>
                    <a:pt x="217" y="4"/>
                    <a:pt x="217" y="4"/>
                    <a:pt x="217" y="4"/>
                  </a:cubicBezTo>
                  <a:cubicBezTo>
                    <a:pt x="221" y="0"/>
                    <a:pt x="226" y="4"/>
                    <a:pt x="230" y="9"/>
                  </a:cubicBezTo>
                  <a:cubicBezTo>
                    <a:pt x="230" y="13"/>
                    <a:pt x="230" y="18"/>
                    <a:pt x="226" y="22"/>
                  </a:cubicBezTo>
                </a:path>
              </a:pathLst>
            </a:custGeom>
            <a:solidFill>
              <a:srgbClr val="3A47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3" name="Freeform 83"/>
            <p:cNvSpPr>
              <a:spLocks noChangeArrowheads="1"/>
            </p:cNvSpPr>
            <p:nvPr/>
          </p:nvSpPr>
          <p:spPr bwMode="auto">
            <a:xfrm>
              <a:off x="10500167" y="1451587"/>
              <a:ext cx="2848291" cy="3474494"/>
            </a:xfrm>
            <a:custGeom>
              <a:avLst/>
              <a:gdLst>
                <a:gd name="T0" fmla="*/ 721 w 2974"/>
                <a:gd name="T1" fmla="*/ 3032 h 3625"/>
                <a:gd name="T2" fmla="*/ 721 w 2974"/>
                <a:gd name="T3" fmla="*/ 3032 h 3625"/>
                <a:gd name="T4" fmla="*/ 721 w 2974"/>
                <a:gd name="T5" fmla="*/ 3315 h 3625"/>
                <a:gd name="T6" fmla="*/ 442 w 2974"/>
                <a:gd name="T7" fmla="*/ 3624 h 3625"/>
                <a:gd name="T8" fmla="*/ 1836 w 2974"/>
                <a:gd name="T9" fmla="*/ 3624 h 3625"/>
                <a:gd name="T10" fmla="*/ 1142 w 2974"/>
                <a:gd name="T11" fmla="*/ 3235 h 3625"/>
                <a:gd name="T12" fmla="*/ 1057 w 2974"/>
                <a:gd name="T13" fmla="*/ 3235 h 3625"/>
                <a:gd name="T14" fmla="*/ 1057 w 2974"/>
                <a:gd name="T15" fmla="*/ 3027 h 3625"/>
                <a:gd name="T16" fmla="*/ 1009 w 2974"/>
                <a:gd name="T17" fmla="*/ 3027 h 3625"/>
                <a:gd name="T18" fmla="*/ 429 w 2974"/>
                <a:gd name="T19" fmla="*/ 2209 h 3625"/>
                <a:gd name="T20" fmla="*/ 504 w 2974"/>
                <a:gd name="T21" fmla="*/ 2027 h 3625"/>
                <a:gd name="T22" fmla="*/ 482 w 2974"/>
                <a:gd name="T23" fmla="*/ 1921 h 3625"/>
                <a:gd name="T24" fmla="*/ 1460 w 2974"/>
                <a:gd name="T25" fmla="*/ 1186 h 3625"/>
                <a:gd name="T26" fmla="*/ 1544 w 2974"/>
                <a:gd name="T27" fmla="*/ 1607 h 3625"/>
                <a:gd name="T28" fmla="*/ 2973 w 2974"/>
                <a:gd name="T29" fmla="*/ 801 h 3625"/>
                <a:gd name="T30" fmla="*/ 2239 w 2974"/>
                <a:gd name="T31" fmla="*/ 448 h 3625"/>
                <a:gd name="T32" fmla="*/ 2111 w 2974"/>
                <a:gd name="T33" fmla="*/ 226 h 3625"/>
                <a:gd name="T34" fmla="*/ 1641 w 2974"/>
                <a:gd name="T35" fmla="*/ 98 h 3625"/>
                <a:gd name="T36" fmla="*/ 1513 w 2974"/>
                <a:gd name="T37" fmla="*/ 567 h 3625"/>
                <a:gd name="T38" fmla="*/ 1588 w 2974"/>
                <a:gd name="T39" fmla="*/ 700 h 3625"/>
                <a:gd name="T40" fmla="*/ 1363 w 2974"/>
                <a:gd name="T41" fmla="*/ 868 h 3625"/>
                <a:gd name="T42" fmla="*/ 1376 w 2974"/>
                <a:gd name="T43" fmla="*/ 885 h 3625"/>
                <a:gd name="T44" fmla="*/ 168 w 2974"/>
                <a:gd name="T45" fmla="*/ 1788 h 3625"/>
                <a:gd name="T46" fmla="*/ 0 w 2974"/>
                <a:gd name="T47" fmla="*/ 2027 h 3625"/>
                <a:gd name="T48" fmla="*/ 177 w 2974"/>
                <a:gd name="T49" fmla="*/ 2266 h 3625"/>
                <a:gd name="T50" fmla="*/ 721 w 2974"/>
                <a:gd name="T51" fmla="*/ 3032 h 3625"/>
                <a:gd name="T52" fmla="*/ 1478 w 2974"/>
                <a:gd name="T53" fmla="*/ 1089 h 3625"/>
                <a:gd name="T54" fmla="*/ 1478 w 2974"/>
                <a:gd name="T55" fmla="*/ 1089 h 3625"/>
                <a:gd name="T56" fmla="*/ 863 w 2974"/>
                <a:gd name="T57" fmla="*/ 1549 h 3625"/>
                <a:gd name="T58" fmla="*/ 858 w 2974"/>
                <a:gd name="T59" fmla="*/ 1549 h 3625"/>
                <a:gd name="T60" fmla="*/ 451 w 2974"/>
                <a:gd name="T61" fmla="*/ 1704 h 3625"/>
                <a:gd name="T62" fmla="*/ 1433 w 2974"/>
                <a:gd name="T63" fmla="*/ 965 h 3625"/>
                <a:gd name="T64" fmla="*/ 1491 w 2974"/>
                <a:gd name="T65" fmla="*/ 1041 h 3625"/>
                <a:gd name="T66" fmla="*/ 1478 w 2974"/>
                <a:gd name="T67" fmla="*/ 1089 h 3625"/>
                <a:gd name="T68" fmla="*/ 447 w 2974"/>
                <a:gd name="T69" fmla="*/ 1864 h 3625"/>
                <a:gd name="T70" fmla="*/ 447 w 2974"/>
                <a:gd name="T71" fmla="*/ 1864 h 3625"/>
                <a:gd name="T72" fmla="*/ 376 w 2974"/>
                <a:gd name="T73" fmla="*/ 1806 h 3625"/>
                <a:gd name="T74" fmla="*/ 672 w 2974"/>
                <a:gd name="T75" fmla="*/ 1695 h 3625"/>
                <a:gd name="T76" fmla="*/ 447 w 2974"/>
                <a:gd name="T77" fmla="*/ 1864 h 3625"/>
                <a:gd name="T78" fmla="*/ 929 w 2974"/>
                <a:gd name="T79" fmla="*/ 3027 h 3625"/>
                <a:gd name="T80" fmla="*/ 929 w 2974"/>
                <a:gd name="T81" fmla="*/ 3027 h 3625"/>
                <a:gd name="T82" fmla="*/ 840 w 2974"/>
                <a:gd name="T83" fmla="*/ 3027 h 3625"/>
                <a:gd name="T84" fmla="*/ 305 w 2974"/>
                <a:gd name="T85" fmla="*/ 2275 h 3625"/>
                <a:gd name="T86" fmla="*/ 372 w 2974"/>
                <a:gd name="T87" fmla="*/ 2248 h 3625"/>
                <a:gd name="T88" fmla="*/ 929 w 2974"/>
                <a:gd name="T89" fmla="*/ 3027 h 3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74" h="3625">
                  <a:moveTo>
                    <a:pt x="721" y="3032"/>
                  </a:moveTo>
                  <a:lnTo>
                    <a:pt x="721" y="3032"/>
                  </a:lnTo>
                  <a:cubicBezTo>
                    <a:pt x="721" y="3315"/>
                    <a:pt x="721" y="3315"/>
                    <a:pt x="721" y="3315"/>
                  </a:cubicBezTo>
                  <a:cubicBezTo>
                    <a:pt x="553" y="3386"/>
                    <a:pt x="442" y="3496"/>
                    <a:pt x="442" y="3624"/>
                  </a:cubicBezTo>
                  <a:cubicBezTo>
                    <a:pt x="1836" y="3624"/>
                    <a:pt x="1836" y="3624"/>
                    <a:pt x="1836" y="3624"/>
                  </a:cubicBezTo>
                  <a:cubicBezTo>
                    <a:pt x="1836" y="3408"/>
                    <a:pt x="1527" y="3235"/>
                    <a:pt x="1142" y="3235"/>
                  </a:cubicBezTo>
                  <a:cubicBezTo>
                    <a:pt x="1111" y="3235"/>
                    <a:pt x="1084" y="3235"/>
                    <a:pt x="1057" y="3235"/>
                  </a:cubicBezTo>
                  <a:cubicBezTo>
                    <a:pt x="1057" y="3027"/>
                    <a:pt x="1057" y="3027"/>
                    <a:pt x="1057" y="3027"/>
                  </a:cubicBezTo>
                  <a:cubicBezTo>
                    <a:pt x="1009" y="3027"/>
                    <a:pt x="1009" y="3027"/>
                    <a:pt x="1009" y="3027"/>
                  </a:cubicBezTo>
                  <a:cubicBezTo>
                    <a:pt x="429" y="2209"/>
                    <a:pt x="429" y="2209"/>
                    <a:pt x="429" y="2209"/>
                  </a:cubicBezTo>
                  <a:cubicBezTo>
                    <a:pt x="478" y="2164"/>
                    <a:pt x="504" y="2098"/>
                    <a:pt x="504" y="2027"/>
                  </a:cubicBezTo>
                  <a:cubicBezTo>
                    <a:pt x="504" y="1987"/>
                    <a:pt x="500" y="1952"/>
                    <a:pt x="482" y="1921"/>
                  </a:cubicBezTo>
                  <a:cubicBezTo>
                    <a:pt x="1460" y="1186"/>
                    <a:pt x="1460" y="1186"/>
                    <a:pt x="1460" y="1186"/>
                  </a:cubicBezTo>
                  <a:cubicBezTo>
                    <a:pt x="1442" y="1332"/>
                    <a:pt x="1469" y="1478"/>
                    <a:pt x="1544" y="1607"/>
                  </a:cubicBezTo>
                  <a:cubicBezTo>
                    <a:pt x="2973" y="801"/>
                    <a:pt x="2973" y="801"/>
                    <a:pt x="2973" y="801"/>
                  </a:cubicBezTo>
                  <a:cubicBezTo>
                    <a:pt x="2827" y="545"/>
                    <a:pt x="2535" y="416"/>
                    <a:pt x="2239" y="448"/>
                  </a:cubicBezTo>
                  <a:cubicBezTo>
                    <a:pt x="2111" y="226"/>
                    <a:pt x="2111" y="226"/>
                    <a:pt x="2111" y="226"/>
                  </a:cubicBezTo>
                  <a:cubicBezTo>
                    <a:pt x="2017" y="63"/>
                    <a:pt x="1809" y="0"/>
                    <a:pt x="1641" y="98"/>
                  </a:cubicBezTo>
                  <a:cubicBezTo>
                    <a:pt x="1478" y="191"/>
                    <a:pt x="1420" y="399"/>
                    <a:pt x="1513" y="567"/>
                  </a:cubicBezTo>
                  <a:cubicBezTo>
                    <a:pt x="1588" y="700"/>
                    <a:pt x="1588" y="700"/>
                    <a:pt x="1588" y="700"/>
                  </a:cubicBezTo>
                  <a:cubicBezTo>
                    <a:pt x="1363" y="868"/>
                    <a:pt x="1363" y="868"/>
                    <a:pt x="1363" y="868"/>
                  </a:cubicBezTo>
                  <a:cubicBezTo>
                    <a:pt x="1376" y="885"/>
                    <a:pt x="1376" y="885"/>
                    <a:pt x="1376" y="885"/>
                  </a:cubicBezTo>
                  <a:cubicBezTo>
                    <a:pt x="168" y="1788"/>
                    <a:pt x="168" y="1788"/>
                    <a:pt x="168" y="1788"/>
                  </a:cubicBezTo>
                  <a:cubicBezTo>
                    <a:pt x="71" y="1824"/>
                    <a:pt x="0" y="1916"/>
                    <a:pt x="0" y="2027"/>
                  </a:cubicBezTo>
                  <a:cubicBezTo>
                    <a:pt x="0" y="2138"/>
                    <a:pt x="75" y="2235"/>
                    <a:pt x="177" y="2266"/>
                  </a:cubicBezTo>
                  <a:lnTo>
                    <a:pt x="721" y="3032"/>
                  </a:lnTo>
                  <a:close/>
                  <a:moveTo>
                    <a:pt x="1478" y="1089"/>
                  </a:moveTo>
                  <a:lnTo>
                    <a:pt x="1478" y="1089"/>
                  </a:lnTo>
                  <a:cubicBezTo>
                    <a:pt x="863" y="1549"/>
                    <a:pt x="863" y="1549"/>
                    <a:pt x="863" y="1549"/>
                  </a:cubicBezTo>
                  <a:cubicBezTo>
                    <a:pt x="863" y="1549"/>
                    <a:pt x="863" y="1549"/>
                    <a:pt x="858" y="1549"/>
                  </a:cubicBezTo>
                  <a:cubicBezTo>
                    <a:pt x="451" y="1704"/>
                    <a:pt x="451" y="1704"/>
                    <a:pt x="451" y="1704"/>
                  </a:cubicBezTo>
                  <a:cubicBezTo>
                    <a:pt x="1433" y="965"/>
                    <a:pt x="1433" y="965"/>
                    <a:pt x="1433" y="965"/>
                  </a:cubicBezTo>
                  <a:cubicBezTo>
                    <a:pt x="1491" y="1041"/>
                    <a:pt x="1491" y="1041"/>
                    <a:pt x="1491" y="1041"/>
                  </a:cubicBezTo>
                  <a:cubicBezTo>
                    <a:pt x="1487" y="1058"/>
                    <a:pt x="1482" y="1076"/>
                    <a:pt x="1478" y="1089"/>
                  </a:cubicBezTo>
                  <a:close/>
                  <a:moveTo>
                    <a:pt x="447" y="1864"/>
                  </a:moveTo>
                  <a:lnTo>
                    <a:pt x="447" y="1864"/>
                  </a:lnTo>
                  <a:cubicBezTo>
                    <a:pt x="425" y="1841"/>
                    <a:pt x="403" y="1819"/>
                    <a:pt x="376" y="1806"/>
                  </a:cubicBezTo>
                  <a:cubicBezTo>
                    <a:pt x="672" y="1695"/>
                    <a:pt x="672" y="1695"/>
                    <a:pt x="672" y="1695"/>
                  </a:cubicBezTo>
                  <a:lnTo>
                    <a:pt x="447" y="1864"/>
                  </a:lnTo>
                  <a:close/>
                  <a:moveTo>
                    <a:pt x="929" y="3027"/>
                  </a:moveTo>
                  <a:lnTo>
                    <a:pt x="929" y="3027"/>
                  </a:lnTo>
                  <a:cubicBezTo>
                    <a:pt x="840" y="3027"/>
                    <a:pt x="840" y="3027"/>
                    <a:pt x="840" y="3027"/>
                  </a:cubicBezTo>
                  <a:cubicBezTo>
                    <a:pt x="305" y="2275"/>
                    <a:pt x="305" y="2275"/>
                    <a:pt x="305" y="2275"/>
                  </a:cubicBezTo>
                  <a:cubicBezTo>
                    <a:pt x="327" y="2270"/>
                    <a:pt x="354" y="2262"/>
                    <a:pt x="372" y="2248"/>
                  </a:cubicBezTo>
                  <a:lnTo>
                    <a:pt x="929" y="3027"/>
                  </a:lnTo>
                  <a:close/>
                </a:path>
              </a:pathLst>
            </a:custGeom>
            <a:solidFill>
              <a:srgbClr val="3A47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" name="Freeform 84"/>
            <p:cNvSpPr>
              <a:spLocks noChangeArrowheads="1"/>
            </p:cNvSpPr>
            <p:nvPr/>
          </p:nvSpPr>
          <p:spPr bwMode="auto">
            <a:xfrm>
              <a:off x="10474774" y="3855378"/>
              <a:ext cx="1565925" cy="4265883"/>
            </a:xfrm>
            <a:custGeom>
              <a:avLst/>
              <a:gdLst>
                <a:gd name="T0" fmla="*/ 229 w 1637"/>
                <a:gd name="T1" fmla="*/ 3916 h 4448"/>
                <a:gd name="T2" fmla="*/ 229 w 1637"/>
                <a:gd name="T3" fmla="*/ 3916 h 4448"/>
                <a:gd name="T4" fmla="*/ 1057 w 1637"/>
                <a:gd name="T5" fmla="*/ 4319 h 4448"/>
                <a:gd name="T6" fmla="*/ 1636 w 1637"/>
                <a:gd name="T7" fmla="*/ 3956 h 4448"/>
                <a:gd name="T8" fmla="*/ 1636 w 1637"/>
                <a:gd name="T9" fmla="*/ 894 h 4448"/>
                <a:gd name="T10" fmla="*/ 1411 w 1637"/>
                <a:gd name="T11" fmla="*/ 531 h 4448"/>
                <a:gd name="T12" fmla="*/ 579 w 1637"/>
                <a:gd name="T13" fmla="*/ 128 h 4448"/>
                <a:gd name="T14" fmla="*/ 0 w 1637"/>
                <a:gd name="T15" fmla="*/ 491 h 4448"/>
                <a:gd name="T16" fmla="*/ 0 w 1637"/>
                <a:gd name="T17" fmla="*/ 3553 h 4448"/>
                <a:gd name="T18" fmla="*/ 229 w 1637"/>
                <a:gd name="T19" fmla="*/ 3916 h 4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7" h="4448">
                  <a:moveTo>
                    <a:pt x="229" y="3916"/>
                  </a:moveTo>
                  <a:lnTo>
                    <a:pt x="229" y="3916"/>
                  </a:lnTo>
                  <a:cubicBezTo>
                    <a:pt x="1057" y="4319"/>
                    <a:pt x="1057" y="4319"/>
                    <a:pt x="1057" y="4319"/>
                  </a:cubicBezTo>
                  <a:cubicBezTo>
                    <a:pt x="1327" y="4447"/>
                    <a:pt x="1636" y="4252"/>
                    <a:pt x="1636" y="3956"/>
                  </a:cubicBezTo>
                  <a:cubicBezTo>
                    <a:pt x="1636" y="894"/>
                    <a:pt x="1636" y="894"/>
                    <a:pt x="1636" y="894"/>
                  </a:cubicBezTo>
                  <a:cubicBezTo>
                    <a:pt x="1636" y="739"/>
                    <a:pt x="1548" y="597"/>
                    <a:pt x="1411" y="531"/>
                  </a:cubicBezTo>
                  <a:cubicBezTo>
                    <a:pt x="579" y="128"/>
                    <a:pt x="579" y="128"/>
                    <a:pt x="579" y="128"/>
                  </a:cubicBezTo>
                  <a:cubicBezTo>
                    <a:pt x="313" y="0"/>
                    <a:pt x="0" y="194"/>
                    <a:pt x="0" y="491"/>
                  </a:cubicBezTo>
                  <a:cubicBezTo>
                    <a:pt x="0" y="3553"/>
                    <a:pt x="0" y="3553"/>
                    <a:pt x="0" y="3553"/>
                  </a:cubicBezTo>
                  <a:cubicBezTo>
                    <a:pt x="0" y="3708"/>
                    <a:pt x="88" y="3849"/>
                    <a:pt x="229" y="3916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5" name="Freeform 85"/>
            <p:cNvSpPr>
              <a:spLocks noChangeArrowheads="1"/>
            </p:cNvSpPr>
            <p:nvPr/>
          </p:nvSpPr>
          <p:spPr bwMode="auto">
            <a:xfrm>
              <a:off x="10707547" y="4117763"/>
              <a:ext cx="1244276" cy="3664935"/>
            </a:xfrm>
            <a:custGeom>
              <a:avLst/>
              <a:gdLst>
                <a:gd name="T0" fmla="*/ 1048 w 1302"/>
                <a:gd name="T1" fmla="*/ 3823 h 3824"/>
                <a:gd name="T2" fmla="*/ 1048 w 1302"/>
                <a:gd name="T3" fmla="*/ 3823 h 3824"/>
                <a:gd name="T4" fmla="*/ 1301 w 1302"/>
                <a:gd name="T5" fmla="*/ 3570 h 3824"/>
                <a:gd name="T6" fmla="*/ 1301 w 1302"/>
                <a:gd name="T7" fmla="*/ 633 h 3824"/>
                <a:gd name="T8" fmla="*/ 1159 w 1302"/>
                <a:gd name="T9" fmla="*/ 407 h 3824"/>
                <a:gd name="T10" fmla="*/ 358 w 1302"/>
                <a:gd name="T11" fmla="*/ 22 h 3824"/>
                <a:gd name="T12" fmla="*/ 252 w 1302"/>
                <a:gd name="T13" fmla="*/ 0 h 3824"/>
                <a:gd name="T14" fmla="*/ 0 w 1302"/>
                <a:gd name="T15" fmla="*/ 248 h 3824"/>
                <a:gd name="T16" fmla="*/ 0 w 1302"/>
                <a:gd name="T17" fmla="*/ 3185 h 3824"/>
                <a:gd name="T18" fmla="*/ 142 w 1302"/>
                <a:gd name="T19" fmla="*/ 3416 h 3824"/>
                <a:gd name="T20" fmla="*/ 938 w 1302"/>
                <a:gd name="T21" fmla="*/ 3801 h 3824"/>
                <a:gd name="T22" fmla="*/ 1048 w 1302"/>
                <a:gd name="T23" fmla="*/ 3823 h 3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02" h="3824">
                  <a:moveTo>
                    <a:pt x="1048" y="3823"/>
                  </a:moveTo>
                  <a:lnTo>
                    <a:pt x="1048" y="3823"/>
                  </a:lnTo>
                  <a:cubicBezTo>
                    <a:pt x="1168" y="3823"/>
                    <a:pt x="1301" y="3730"/>
                    <a:pt x="1301" y="3570"/>
                  </a:cubicBezTo>
                  <a:cubicBezTo>
                    <a:pt x="1301" y="633"/>
                    <a:pt x="1301" y="633"/>
                    <a:pt x="1301" y="633"/>
                  </a:cubicBezTo>
                  <a:cubicBezTo>
                    <a:pt x="1301" y="540"/>
                    <a:pt x="1243" y="451"/>
                    <a:pt x="1159" y="407"/>
                  </a:cubicBezTo>
                  <a:cubicBezTo>
                    <a:pt x="358" y="22"/>
                    <a:pt x="358" y="22"/>
                    <a:pt x="358" y="22"/>
                  </a:cubicBezTo>
                  <a:cubicBezTo>
                    <a:pt x="327" y="4"/>
                    <a:pt x="287" y="0"/>
                    <a:pt x="252" y="0"/>
                  </a:cubicBezTo>
                  <a:cubicBezTo>
                    <a:pt x="128" y="0"/>
                    <a:pt x="0" y="92"/>
                    <a:pt x="0" y="248"/>
                  </a:cubicBezTo>
                  <a:cubicBezTo>
                    <a:pt x="0" y="3185"/>
                    <a:pt x="0" y="3185"/>
                    <a:pt x="0" y="3185"/>
                  </a:cubicBezTo>
                  <a:cubicBezTo>
                    <a:pt x="0" y="3283"/>
                    <a:pt x="53" y="3371"/>
                    <a:pt x="142" y="3416"/>
                  </a:cubicBezTo>
                  <a:cubicBezTo>
                    <a:pt x="938" y="3801"/>
                    <a:pt x="938" y="3801"/>
                    <a:pt x="938" y="3801"/>
                  </a:cubicBezTo>
                  <a:cubicBezTo>
                    <a:pt x="973" y="3814"/>
                    <a:pt x="1013" y="3823"/>
                    <a:pt x="1048" y="3823"/>
                  </a:cubicBezTo>
                </a:path>
              </a:pathLst>
            </a:custGeom>
            <a:solidFill>
              <a:srgbClr val="17959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6" name="Freeform 86"/>
            <p:cNvSpPr>
              <a:spLocks noChangeArrowheads="1"/>
            </p:cNvSpPr>
            <p:nvPr/>
          </p:nvSpPr>
          <p:spPr bwMode="auto">
            <a:xfrm>
              <a:off x="10474774" y="3999266"/>
              <a:ext cx="1472816" cy="4079673"/>
            </a:xfrm>
            <a:custGeom>
              <a:avLst/>
              <a:gdLst>
                <a:gd name="T0" fmla="*/ 194 w 1540"/>
                <a:gd name="T1" fmla="*/ 0 h 4254"/>
                <a:gd name="T2" fmla="*/ 194 w 1540"/>
                <a:gd name="T3" fmla="*/ 0 h 4254"/>
                <a:gd name="T4" fmla="*/ 101 w 1540"/>
                <a:gd name="T5" fmla="*/ 257 h 4254"/>
                <a:gd name="T6" fmla="*/ 101 w 1540"/>
                <a:gd name="T7" fmla="*/ 3319 h 4254"/>
                <a:gd name="T8" fmla="*/ 327 w 1540"/>
                <a:gd name="T9" fmla="*/ 3682 h 4254"/>
                <a:gd name="T10" fmla="*/ 1154 w 1540"/>
                <a:gd name="T11" fmla="*/ 4080 h 4254"/>
                <a:gd name="T12" fmla="*/ 1539 w 1540"/>
                <a:gd name="T13" fmla="*/ 4062 h 4254"/>
                <a:gd name="T14" fmla="*/ 1057 w 1540"/>
                <a:gd name="T15" fmla="*/ 4169 h 4254"/>
                <a:gd name="T16" fmla="*/ 229 w 1540"/>
                <a:gd name="T17" fmla="*/ 3766 h 4254"/>
                <a:gd name="T18" fmla="*/ 0 w 1540"/>
                <a:gd name="T19" fmla="*/ 3403 h 4254"/>
                <a:gd name="T20" fmla="*/ 0 w 1540"/>
                <a:gd name="T21" fmla="*/ 341 h 4254"/>
                <a:gd name="T22" fmla="*/ 194 w 1540"/>
                <a:gd name="T23" fmla="*/ 0 h 4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40" h="4254">
                  <a:moveTo>
                    <a:pt x="194" y="0"/>
                  </a:moveTo>
                  <a:lnTo>
                    <a:pt x="194" y="0"/>
                  </a:lnTo>
                  <a:cubicBezTo>
                    <a:pt x="137" y="67"/>
                    <a:pt x="101" y="155"/>
                    <a:pt x="101" y="257"/>
                  </a:cubicBezTo>
                  <a:cubicBezTo>
                    <a:pt x="101" y="3319"/>
                    <a:pt x="101" y="3319"/>
                    <a:pt x="101" y="3319"/>
                  </a:cubicBezTo>
                  <a:cubicBezTo>
                    <a:pt x="101" y="3474"/>
                    <a:pt x="190" y="3616"/>
                    <a:pt x="327" y="3682"/>
                  </a:cubicBezTo>
                  <a:cubicBezTo>
                    <a:pt x="1154" y="4080"/>
                    <a:pt x="1154" y="4080"/>
                    <a:pt x="1154" y="4080"/>
                  </a:cubicBezTo>
                  <a:cubicBezTo>
                    <a:pt x="1287" y="4146"/>
                    <a:pt x="1428" y="4129"/>
                    <a:pt x="1539" y="4062"/>
                  </a:cubicBezTo>
                  <a:cubicBezTo>
                    <a:pt x="1428" y="4195"/>
                    <a:pt x="1234" y="4253"/>
                    <a:pt x="1057" y="4169"/>
                  </a:cubicBezTo>
                  <a:cubicBezTo>
                    <a:pt x="229" y="3766"/>
                    <a:pt x="229" y="3766"/>
                    <a:pt x="229" y="3766"/>
                  </a:cubicBezTo>
                  <a:cubicBezTo>
                    <a:pt x="88" y="3699"/>
                    <a:pt x="0" y="3558"/>
                    <a:pt x="0" y="340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191"/>
                    <a:pt x="83" y="67"/>
                    <a:pt x="194" y="0"/>
                  </a:cubicBez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7" name="Freeform 87"/>
            <p:cNvSpPr>
              <a:spLocks noChangeArrowheads="1"/>
            </p:cNvSpPr>
            <p:nvPr/>
          </p:nvSpPr>
          <p:spPr bwMode="auto">
            <a:xfrm>
              <a:off x="10948784" y="4342061"/>
              <a:ext cx="59251" cy="1011454"/>
            </a:xfrm>
            <a:custGeom>
              <a:avLst/>
              <a:gdLst>
                <a:gd name="T0" fmla="*/ 66 w 67"/>
                <a:gd name="T1" fmla="*/ 1058 h 1059"/>
                <a:gd name="T2" fmla="*/ 66 w 67"/>
                <a:gd name="T3" fmla="*/ 36 h 1059"/>
                <a:gd name="T4" fmla="*/ 0 w 67"/>
                <a:gd name="T5" fmla="*/ 0 h 1059"/>
                <a:gd name="T6" fmla="*/ 0 w 67"/>
                <a:gd name="T7" fmla="*/ 1022 h 1059"/>
                <a:gd name="T8" fmla="*/ 66 w 67"/>
                <a:gd name="T9" fmla="*/ 1058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059">
                  <a:moveTo>
                    <a:pt x="66" y="1058"/>
                  </a:moveTo>
                  <a:lnTo>
                    <a:pt x="66" y="36"/>
                  </a:lnTo>
                  <a:lnTo>
                    <a:pt x="0" y="0"/>
                  </a:lnTo>
                  <a:lnTo>
                    <a:pt x="0" y="1022"/>
                  </a:lnTo>
                  <a:lnTo>
                    <a:pt x="66" y="105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8" name="Freeform 88"/>
            <p:cNvSpPr>
              <a:spLocks noChangeArrowheads="1"/>
            </p:cNvSpPr>
            <p:nvPr/>
          </p:nvSpPr>
          <p:spPr bwMode="auto">
            <a:xfrm>
              <a:off x="11092680" y="4418237"/>
              <a:ext cx="55019" cy="1011454"/>
            </a:xfrm>
            <a:custGeom>
              <a:avLst/>
              <a:gdLst>
                <a:gd name="T0" fmla="*/ 62 w 63"/>
                <a:gd name="T1" fmla="*/ 1058 h 1059"/>
                <a:gd name="T2" fmla="*/ 62 w 63"/>
                <a:gd name="T3" fmla="*/ 35 h 1059"/>
                <a:gd name="T4" fmla="*/ 0 w 63"/>
                <a:gd name="T5" fmla="*/ 0 h 1059"/>
                <a:gd name="T6" fmla="*/ 0 w 63"/>
                <a:gd name="T7" fmla="*/ 1022 h 1059"/>
                <a:gd name="T8" fmla="*/ 62 w 63"/>
                <a:gd name="T9" fmla="*/ 1058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059">
                  <a:moveTo>
                    <a:pt x="62" y="1058"/>
                  </a:moveTo>
                  <a:lnTo>
                    <a:pt x="62" y="35"/>
                  </a:lnTo>
                  <a:lnTo>
                    <a:pt x="0" y="0"/>
                  </a:lnTo>
                  <a:lnTo>
                    <a:pt x="0" y="1022"/>
                  </a:lnTo>
                  <a:lnTo>
                    <a:pt x="62" y="105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9" name="Freeform 89"/>
            <p:cNvSpPr>
              <a:spLocks noChangeArrowheads="1"/>
            </p:cNvSpPr>
            <p:nvPr/>
          </p:nvSpPr>
          <p:spPr bwMode="auto">
            <a:xfrm>
              <a:off x="11236575" y="4494414"/>
              <a:ext cx="55019" cy="1011454"/>
            </a:xfrm>
            <a:custGeom>
              <a:avLst/>
              <a:gdLst>
                <a:gd name="T0" fmla="*/ 61 w 62"/>
                <a:gd name="T1" fmla="*/ 1057 h 1058"/>
                <a:gd name="T2" fmla="*/ 61 w 62"/>
                <a:gd name="T3" fmla="*/ 35 h 1058"/>
                <a:gd name="T4" fmla="*/ 0 w 62"/>
                <a:gd name="T5" fmla="*/ 0 h 1058"/>
                <a:gd name="T6" fmla="*/ 0 w 62"/>
                <a:gd name="T7" fmla="*/ 1022 h 1058"/>
                <a:gd name="T8" fmla="*/ 61 w 62"/>
                <a:gd name="T9" fmla="*/ 1057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058">
                  <a:moveTo>
                    <a:pt x="61" y="1057"/>
                  </a:moveTo>
                  <a:lnTo>
                    <a:pt x="61" y="35"/>
                  </a:lnTo>
                  <a:lnTo>
                    <a:pt x="0" y="0"/>
                  </a:lnTo>
                  <a:lnTo>
                    <a:pt x="0" y="1022"/>
                  </a:lnTo>
                  <a:lnTo>
                    <a:pt x="61" y="10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0" name="Freeform 90"/>
            <p:cNvSpPr>
              <a:spLocks noChangeArrowheads="1"/>
            </p:cNvSpPr>
            <p:nvPr/>
          </p:nvSpPr>
          <p:spPr bwMode="auto">
            <a:xfrm>
              <a:off x="11372007" y="4570590"/>
              <a:ext cx="59251" cy="1011454"/>
            </a:xfrm>
            <a:custGeom>
              <a:avLst/>
              <a:gdLst>
                <a:gd name="T0" fmla="*/ 67 w 68"/>
                <a:gd name="T1" fmla="*/ 1058 h 1059"/>
                <a:gd name="T2" fmla="*/ 67 w 68"/>
                <a:gd name="T3" fmla="*/ 36 h 1059"/>
                <a:gd name="T4" fmla="*/ 0 w 68"/>
                <a:gd name="T5" fmla="*/ 0 h 1059"/>
                <a:gd name="T6" fmla="*/ 0 w 68"/>
                <a:gd name="T7" fmla="*/ 1022 h 1059"/>
                <a:gd name="T8" fmla="*/ 67 w 68"/>
                <a:gd name="T9" fmla="*/ 1058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059">
                  <a:moveTo>
                    <a:pt x="67" y="1058"/>
                  </a:moveTo>
                  <a:lnTo>
                    <a:pt x="67" y="36"/>
                  </a:lnTo>
                  <a:lnTo>
                    <a:pt x="0" y="0"/>
                  </a:lnTo>
                  <a:lnTo>
                    <a:pt x="0" y="1022"/>
                  </a:lnTo>
                  <a:lnTo>
                    <a:pt x="67" y="105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1" name="Freeform 91"/>
            <p:cNvSpPr>
              <a:spLocks noChangeArrowheads="1"/>
            </p:cNvSpPr>
            <p:nvPr/>
          </p:nvSpPr>
          <p:spPr bwMode="auto">
            <a:xfrm>
              <a:off x="11520135" y="4646767"/>
              <a:ext cx="55019" cy="1011454"/>
            </a:xfrm>
            <a:custGeom>
              <a:avLst/>
              <a:gdLst>
                <a:gd name="T0" fmla="*/ 62 w 63"/>
                <a:gd name="T1" fmla="*/ 1057 h 1058"/>
                <a:gd name="T2" fmla="*/ 62 w 63"/>
                <a:gd name="T3" fmla="*/ 35 h 1058"/>
                <a:gd name="T4" fmla="*/ 0 w 63"/>
                <a:gd name="T5" fmla="*/ 0 h 1058"/>
                <a:gd name="T6" fmla="*/ 0 w 63"/>
                <a:gd name="T7" fmla="*/ 1022 h 1058"/>
                <a:gd name="T8" fmla="*/ 62 w 63"/>
                <a:gd name="T9" fmla="*/ 1057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058">
                  <a:moveTo>
                    <a:pt x="62" y="1057"/>
                  </a:moveTo>
                  <a:lnTo>
                    <a:pt x="62" y="35"/>
                  </a:lnTo>
                  <a:lnTo>
                    <a:pt x="0" y="0"/>
                  </a:lnTo>
                  <a:lnTo>
                    <a:pt x="0" y="1022"/>
                  </a:lnTo>
                  <a:lnTo>
                    <a:pt x="62" y="10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2" name="Freeform 92"/>
            <p:cNvSpPr>
              <a:spLocks noChangeArrowheads="1"/>
            </p:cNvSpPr>
            <p:nvPr/>
          </p:nvSpPr>
          <p:spPr bwMode="auto">
            <a:xfrm>
              <a:off x="11659798" y="4722943"/>
              <a:ext cx="55019" cy="770229"/>
            </a:xfrm>
            <a:custGeom>
              <a:avLst/>
              <a:gdLst>
                <a:gd name="T0" fmla="*/ 62 w 63"/>
                <a:gd name="T1" fmla="*/ 805 h 806"/>
                <a:gd name="T2" fmla="*/ 62 w 63"/>
                <a:gd name="T3" fmla="*/ 35 h 806"/>
                <a:gd name="T4" fmla="*/ 0 w 63"/>
                <a:gd name="T5" fmla="*/ 0 h 806"/>
                <a:gd name="T6" fmla="*/ 0 w 63"/>
                <a:gd name="T7" fmla="*/ 774 h 806"/>
                <a:gd name="T8" fmla="*/ 62 w 63"/>
                <a:gd name="T9" fmla="*/ 805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06">
                  <a:moveTo>
                    <a:pt x="62" y="805"/>
                  </a:moveTo>
                  <a:lnTo>
                    <a:pt x="62" y="35"/>
                  </a:lnTo>
                  <a:lnTo>
                    <a:pt x="0" y="0"/>
                  </a:lnTo>
                  <a:lnTo>
                    <a:pt x="0" y="774"/>
                  </a:lnTo>
                  <a:lnTo>
                    <a:pt x="62" y="80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3" name="Freeform 93"/>
            <p:cNvSpPr>
              <a:spLocks noChangeArrowheads="1"/>
            </p:cNvSpPr>
            <p:nvPr/>
          </p:nvSpPr>
          <p:spPr bwMode="auto">
            <a:xfrm>
              <a:off x="10948784" y="5785182"/>
              <a:ext cx="59251" cy="1007222"/>
            </a:xfrm>
            <a:custGeom>
              <a:avLst/>
              <a:gdLst>
                <a:gd name="T0" fmla="*/ 66 w 67"/>
                <a:gd name="T1" fmla="*/ 1053 h 1054"/>
                <a:gd name="T2" fmla="*/ 66 w 67"/>
                <a:gd name="T3" fmla="*/ 35 h 1054"/>
                <a:gd name="T4" fmla="*/ 0 w 67"/>
                <a:gd name="T5" fmla="*/ 0 h 1054"/>
                <a:gd name="T6" fmla="*/ 0 w 67"/>
                <a:gd name="T7" fmla="*/ 1022 h 1054"/>
                <a:gd name="T8" fmla="*/ 66 w 67"/>
                <a:gd name="T9" fmla="*/ 1053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054">
                  <a:moveTo>
                    <a:pt x="66" y="1053"/>
                  </a:moveTo>
                  <a:lnTo>
                    <a:pt x="66" y="35"/>
                  </a:lnTo>
                  <a:lnTo>
                    <a:pt x="0" y="0"/>
                  </a:lnTo>
                  <a:lnTo>
                    <a:pt x="0" y="1022"/>
                  </a:lnTo>
                  <a:lnTo>
                    <a:pt x="66" y="105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4" name="Freeform 94"/>
            <p:cNvSpPr>
              <a:spLocks noChangeArrowheads="1"/>
            </p:cNvSpPr>
            <p:nvPr/>
          </p:nvSpPr>
          <p:spPr bwMode="auto">
            <a:xfrm>
              <a:off x="11092680" y="5861358"/>
              <a:ext cx="55019" cy="1007222"/>
            </a:xfrm>
            <a:custGeom>
              <a:avLst/>
              <a:gdLst>
                <a:gd name="T0" fmla="*/ 62 w 63"/>
                <a:gd name="T1" fmla="*/ 1054 h 1055"/>
                <a:gd name="T2" fmla="*/ 62 w 63"/>
                <a:gd name="T3" fmla="*/ 36 h 1055"/>
                <a:gd name="T4" fmla="*/ 0 w 63"/>
                <a:gd name="T5" fmla="*/ 0 h 1055"/>
                <a:gd name="T6" fmla="*/ 0 w 63"/>
                <a:gd name="T7" fmla="*/ 1022 h 1055"/>
                <a:gd name="T8" fmla="*/ 62 w 63"/>
                <a:gd name="T9" fmla="*/ 1054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055">
                  <a:moveTo>
                    <a:pt x="62" y="1054"/>
                  </a:moveTo>
                  <a:lnTo>
                    <a:pt x="62" y="36"/>
                  </a:lnTo>
                  <a:lnTo>
                    <a:pt x="0" y="0"/>
                  </a:lnTo>
                  <a:lnTo>
                    <a:pt x="0" y="1022"/>
                  </a:lnTo>
                  <a:lnTo>
                    <a:pt x="62" y="105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5" name="Freeform 95"/>
            <p:cNvSpPr>
              <a:spLocks noChangeArrowheads="1"/>
            </p:cNvSpPr>
            <p:nvPr/>
          </p:nvSpPr>
          <p:spPr bwMode="auto">
            <a:xfrm>
              <a:off x="11236575" y="5937535"/>
              <a:ext cx="55019" cy="1007222"/>
            </a:xfrm>
            <a:custGeom>
              <a:avLst/>
              <a:gdLst>
                <a:gd name="T0" fmla="*/ 61 w 62"/>
                <a:gd name="T1" fmla="*/ 1053 h 1054"/>
                <a:gd name="T2" fmla="*/ 61 w 62"/>
                <a:gd name="T3" fmla="*/ 36 h 1054"/>
                <a:gd name="T4" fmla="*/ 0 w 62"/>
                <a:gd name="T5" fmla="*/ 0 h 1054"/>
                <a:gd name="T6" fmla="*/ 0 w 62"/>
                <a:gd name="T7" fmla="*/ 1022 h 1054"/>
                <a:gd name="T8" fmla="*/ 61 w 62"/>
                <a:gd name="T9" fmla="*/ 1053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054">
                  <a:moveTo>
                    <a:pt x="61" y="1053"/>
                  </a:moveTo>
                  <a:lnTo>
                    <a:pt x="61" y="36"/>
                  </a:lnTo>
                  <a:lnTo>
                    <a:pt x="0" y="0"/>
                  </a:lnTo>
                  <a:lnTo>
                    <a:pt x="0" y="1022"/>
                  </a:lnTo>
                  <a:lnTo>
                    <a:pt x="61" y="105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6" name="Freeform 96"/>
            <p:cNvSpPr>
              <a:spLocks noChangeArrowheads="1"/>
            </p:cNvSpPr>
            <p:nvPr/>
          </p:nvSpPr>
          <p:spPr bwMode="auto">
            <a:xfrm>
              <a:off x="11372007" y="6013711"/>
              <a:ext cx="59251" cy="1007222"/>
            </a:xfrm>
            <a:custGeom>
              <a:avLst/>
              <a:gdLst>
                <a:gd name="T0" fmla="*/ 67 w 68"/>
                <a:gd name="T1" fmla="*/ 1053 h 1054"/>
                <a:gd name="T2" fmla="*/ 67 w 68"/>
                <a:gd name="T3" fmla="*/ 35 h 1054"/>
                <a:gd name="T4" fmla="*/ 0 w 68"/>
                <a:gd name="T5" fmla="*/ 0 h 1054"/>
                <a:gd name="T6" fmla="*/ 0 w 68"/>
                <a:gd name="T7" fmla="*/ 1022 h 1054"/>
                <a:gd name="T8" fmla="*/ 67 w 68"/>
                <a:gd name="T9" fmla="*/ 1053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054">
                  <a:moveTo>
                    <a:pt x="67" y="1053"/>
                  </a:moveTo>
                  <a:lnTo>
                    <a:pt x="67" y="35"/>
                  </a:lnTo>
                  <a:lnTo>
                    <a:pt x="0" y="0"/>
                  </a:lnTo>
                  <a:lnTo>
                    <a:pt x="0" y="1022"/>
                  </a:lnTo>
                  <a:lnTo>
                    <a:pt x="67" y="105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7" name="Freeform 97"/>
            <p:cNvSpPr>
              <a:spLocks noChangeArrowheads="1"/>
            </p:cNvSpPr>
            <p:nvPr/>
          </p:nvSpPr>
          <p:spPr bwMode="auto">
            <a:xfrm>
              <a:off x="11520135" y="6089887"/>
              <a:ext cx="55019" cy="1007222"/>
            </a:xfrm>
            <a:custGeom>
              <a:avLst/>
              <a:gdLst>
                <a:gd name="T0" fmla="*/ 62 w 63"/>
                <a:gd name="T1" fmla="*/ 1054 h 1055"/>
                <a:gd name="T2" fmla="*/ 62 w 63"/>
                <a:gd name="T3" fmla="*/ 36 h 1055"/>
                <a:gd name="T4" fmla="*/ 0 w 63"/>
                <a:gd name="T5" fmla="*/ 0 h 1055"/>
                <a:gd name="T6" fmla="*/ 0 w 63"/>
                <a:gd name="T7" fmla="*/ 1023 h 1055"/>
                <a:gd name="T8" fmla="*/ 62 w 63"/>
                <a:gd name="T9" fmla="*/ 1054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055">
                  <a:moveTo>
                    <a:pt x="62" y="1054"/>
                  </a:moveTo>
                  <a:lnTo>
                    <a:pt x="62" y="36"/>
                  </a:lnTo>
                  <a:lnTo>
                    <a:pt x="0" y="0"/>
                  </a:lnTo>
                  <a:lnTo>
                    <a:pt x="0" y="1023"/>
                  </a:lnTo>
                  <a:lnTo>
                    <a:pt x="62" y="105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8" name="Freeform 98"/>
            <p:cNvSpPr>
              <a:spLocks noChangeArrowheads="1"/>
            </p:cNvSpPr>
            <p:nvPr/>
          </p:nvSpPr>
          <p:spPr bwMode="auto">
            <a:xfrm>
              <a:off x="11659798" y="6166064"/>
              <a:ext cx="55019" cy="770229"/>
            </a:xfrm>
            <a:custGeom>
              <a:avLst/>
              <a:gdLst>
                <a:gd name="T0" fmla="*/ 62 w 63"/>
                <a:gd name="T1" fmla="*/ 805 h 806"/>
                <a:gd name="T2" fmla="*/ 62 w 63"/>
                <a:gd name="T3" fmla="*/ 35 h 806"/>
                <a:gd name="T4" fmla="*/ 0 w 63"/>
                <a:gd name="T5" fmla="*/ 0 h 806"/>
                <a:gd name="T6" fmla="*/ 0 w 63"/>
                <a:gd name="T7" fmla="*/ 770 h 806"/>
                <a:gd name="T8" fmla="*/ 62 w 63"/>
                <a:gd name="T9" fmla="*/ 805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06">
                  <a:moveTo>
                    <a:pt x="62" y="805"/>
                  </a:moveTo>
                  <a:lnTo>
                    <a:pt x="62" y="35"/>
                  </a:lnTo>
                  <a:lnTo>
                    <a:pt x="0" y="0"/>
                  </a:lnTo>
                  <a:lnTo>
                    <a:pt x="0" y="770"/>
                  </a:lnTo>
                  <a:lnTo>
                    <a:pt x="62" y="80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9" name="Freeform 99"/>
            <p:cNvSpPr>
              <a:spLocks noChangeArrowheads="1"/>
            </p:cNvSpPr>
            <p:nvPr/>
          </p:nvSpPr>
          <p:spPr bwMode="auto">
            <a:xfrm>
              <a:off x="10161589" y="9555917"/>
              <a:ext cx="4448074" cy="347026"/>
            </a:xfrm>
            <a:custGeom>
              <a:avLst/>
              <a:gdLst>
                <a:gd name="T0" fmla="*/ 0 w 4638"/>
                <a:gd name="T1" fmla="*/ 0 h 368"/>
                <a:gd name="T2" fmla="*/ 4637 w 4638"/>
                <a:gd name="T3" fmla="*/ 0 h 368"/>
                <a:gd name="T4" fmla="*/ 4637 w 4638"/>
                <a:gd name="T5" fmla="*/ 367 h 368"/>
                <a:gd name="T6" fmla="*/ 0 w 4638"/>
                <a:gd name="T7" fmla="*/ 367 h 368"/>
                <a:gd name="T8" fmla="*/ 0 w 4638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8" h="368">
                  <a:moveTo>
                    <a:pt x="0" y="0"/>
                  </a:moveTo>
                  <a:lnTo>
                    <a:pt x="4637" y="0"/>
                  </a:lnTo>
                  <a:lnTo>
                    <a:pt x="4637" y="367"/>
                  </a:lnTo>
                  <a:lnTo>
                    <a:pt x="0" y="367"/>
                  </a:lnTo>
                  <a:lnTo>
                    <a:pt x="0" y="0"/>
                  </a:lnTo>
                </a:path>
              </a:pathLst>
            </a:custGeom>
            <a:solidFill>
              <a:srgbClr val="60391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0" name="Freeform 100"/>
            <p:cNvSpPr>
              <a:spLocks noChangeArrowheads="1"/>
            </p:cNvSpPr>
            <p:nvPr/>
          </p:nvSpPr>
          <p:spPr bwMode="auto">
            <a:xfrm>
              <a:off x="14186440" y="9555917"/>
              <a:ext cx="418991" cy="3355997"/>
            </a:xfrm>
            <a:custGeom>
              <a:avLst/>
              <a:gdLst>
                <a:gd name="T0" fmla="*/ 0 w 443"/>
                <a:gd name="T1" fmla="*/ 0 h 3501"/>
                <a:gd name="T2" fmla="*/ 442 w 443"/>
                <a:gd name="T3" fmla="*/ 0 h 3501"/>
                <a:gd name="T4" fmla="*/ 442 w 443"/>
                <a:gd name="T5" fmla="*/ 3500 h 3501"/>
                <a:gd name="T6" fmla="*/ 0 w 443"/>
                <a:gd name="T7" fmla="*/ 3500 h 3501"/>
                <a:gd name="T8" fmla="*/ 0 w 443"/>
                <a:gd name="T9" fmla="*/ 0 h 3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3501">
                  <a:moveTo>
                    <a:pt x="0" y="0"/>
                  </a:moveTo>
                  <a:lnTo>
                    <a:pt x="442" y="0"/>
                  </a:lnTo>
                  <a:lnTo>
                    <a:pt x="442" y="3500"/>
                  </a:lnTo>
                  <a:lnTo>
                    <a:pt x="0" y="3500"/>
                  </a:lnTo>
                  <a:lnTo>
                    <a:pt x="0" y="0"/>
                  </a:lnTo>
                </a:path>
              </a:pathLst>
            </a:custGeom>
            <a:solidFill>
              <a:srgbClr val="60391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1" name="Freeform 101"/>
            <p:cNvSpPr>
              <a:spLocks noChangeArrowheads="1"/>
            </p:cNvSpPr>
            <p:nvPr/>
          </p:nvSpPr>
          <p:spPr bwMode="auto">
            <a:xfrm>
              <a:off x="10161589" y="9555917"/>
              <a:ext cx="418991" cy="3355997"/>
            </a:xfrm>
            <a:custGeom>
              <a:avLst/>
              <a:gdLst>
                <a:gd name="T0" fmla="*/ 0 w 443"/>
                <a:gd name="T1" fmla="*/ 0 h 3501"/>
                <a:gd name="T2" fmla="*/ 442 w 443"/>
                <a:gd name="T3" fmla="*/ 0 h 3501"/>
                <a:gd name="T4" fmla="*/ 442 w 443"/>
                <a:gd name="T5" fmla="*/ 3500 h 3501"/>
                <a:gd name="T6" fmla="*/ 0 w 443"/>
                <a:gd name="T7" fmla="*/ 3500 h 3501"/>
                <a:gd name="T8" fmla="*/ 0 w 443"/>
                <a:gd name="T9" fmla="*/ 0 h 3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3501">
                  <a:moveTo>
                    <a:pt x="0" y="0"/>
                  </a:moveTo>
                  <a:lnTo>
                    <a:pt x="442" y="0"/>
                  </a:lnTo>
                  <a:lnTo>
                    <a:pt x="442" y="3500"/>
                  </a:lnTo>
                  <a:lnTo>
                    <a:pt x="0" y="3500"/>
                  </a:lnTo>
                  <a:lnTo>
                    <a:pt x="0" y="0"/>
                  </a:lnTo>
                </a:path>
              </a:pathLst>
            </a:custGeom>
            <a:solidFill>
              <a:srgbClr val="60391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2" name="Freeform 102"/>
            <p:cNvSpPr>
              <a:spLocks noChangeArrowheads="1"/>
            </p:cNvSpPr>
            <p:nvPr/>
          </p:nvSpPr>
          <p:spPr bwMode="auto">
            <a:xfrm>
              <a:off x="16835816" y="9670182"/>
              <a:ext cx="1185024" cy="503611"/>
            </a:xfrm>
            <a:custGeom>
              <a:avLst/>
              <a:gdLst>
                <a:gd name="T0" fmla="*/ 0 w 1240"/>
                <a:gd name="T1" fmla="*/ 57 h 527"/>
                <a:gd name="T2" fmla="*/ 67 w 1240"/>
                <a:gd name="T3" fmla="*/ 0 h 527"/>
                <a:gd name="T4" fmla="*/ 425 w 1240"/>
                <a:gd name="T5" fmla="*/ 398 h 527"/>
                <a:gd name="T6" fmla="*/ 810 w 1240"/>
                <a:gd name="T7" fmla="*/ 398 h 527"/>
                <a:gd name="T8" fmla="*/ 810 w 1240"/>
                <a:gd name="T9" fmla="*/ 344 h 527"/>
                <a:gd name="T10" fmla="*/ 1239 w 1240"/>
                <a:gd name="T11" fmla="*/ 344 h 527"/>
                <a:gd name="T12" fmla="*/ 1239 w 1240"/>
                <a:gd name="T13" fmla="*/ 526 h 527"/>
                <a:gd name="T14" fmla="*/ 810 w 1240"/>
                <a:gd name="T15" fmla="*/ 526 h 527"/>
                <a:gd name="T16" fmla="*/ 810 w 1240"/>
                <a:gd name="T17" fmla="*/ 486 h 527"/>
                <a:gd name="T18" fmla="*/ 390 w 1240"/>
                <a:gd name="T19" fmla="*/ 486 h 527"/>
                <a:gd name="T20" fmla="*/ 0 w 1240"/>
                <a:gd name="T21" fmla="*/ 5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0" h="527">
                  <a:moveTo>
                    <a:pt x="0" y="57"/>
                  </a:moveTo>
                  <a:lnTo>
                    <a:pt x="67" y="0"/>
                  </a:lnTo>
                  <a:lnTo>
                    <a:pt x="425" y="398"/>
                  </a:lnTo>
                  <a:lnTo>
                    <a:pt x="810" y="398"/>
                  </a:lnTo>
                  <a:lnTo>
                    <a:pt x="810" y="344"/>
                  </a:lnTo>
                  <a:lnTo>
                    <a:pt x="1239" y="344"/>
                  </a:lnTo>
                  <a:lnTo>
                    <a:pt x="1239" y="526"/>
                  </a:lnTo>
                  <a:lnTo>
                    <a:pt x="810" y="526"/>
                  </a:lnTo>
                  <a:lnTo>
                    <a:pt x="810" y="486"/>
                  </a:lnTo>
                  <a:lnTo>
                    <a:pt x="390" y="486"/>
                  </a:lnTo>
                  <a:lnTo>
                    <a:pt x="0" y="57"/>
                  </a:lnTo>
                </a:path>
              </a:pathLst>
            </a:custGeom>
            <a:solidFill>
              <a:srgbClr val="5A5B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3" name="Freeform 103"/>
            <p:cNvSpPr>
              <a:spLocks noChangeArrowheads="1"/>
            </p:cNvSpPr>
            <p:nvPr/>
          </p:nvSpPr>
          <p:spPr bwMode="auto">
            <a:xfrm>
              <a:off x="13661643" y="11274120"/>
              <a:ext cx="135431" cy="50784"/>
            </a:xfrm>
            <a:custGeom>
              <a:avLst/>
              <a:gdLst>
                <a:gd name="T0" fmla="*/ 146 w 147"/>
                <a:gd name="T1" fmla="*/ 0 h 59"/>
                <a:gd name="T2" fmla="*/ 0 w 147"/>
                <a:gd name="T3" fmla="*/ 58 h 59"/>
                <a:gd name="T4" fmla="*/ 0 w 147"/>
                <a:gd name="T5" fmla="*/ 58 h 59"/>
                <a:gd name="T6" fmla="*/ 146 w 147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" h="59">
                  <a:moveTo>
                    <a:pt x="146" y="0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146" y="0"/>
                  </a:lnTo>
                </a:path>
              </a:pathLst>
            </a:custGeom>
            <a:solidFill>
              <a:srgbClr val="2D2D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4" name="Freeform 104"/>
            <p:cNvSpPr>
              <a:spLocks noChangeArrowheads="1"/>
            </p:cNvSpPr>
            <p:nvPr/>
          </p:nvSpPr>
          <p:spPr bwMode="auto">
            <a:xfrm>
              <a:off x="13661643" y="11274120"/>
              <a:ext cx="135431" cy="50784"/>
            </a:xfrm>
            <a:custGeom>
              <a:avLst/>
              <a:gdLst>
                <a:gd name="T0" fmla="*/ 146 w 147"/>
                <a:gd name="T1" fmla="*/ 0 h 59"/>
                <a:gd name="T2" fmla="*/ 0 w 147"/>
                <a:gd name="T3" fmla="*/ 58 h 59"/>
                <a:gd name="T4" fmla="*/ 0 w 147"/>
                <a:gd name="T5" fmla="*/ 58 h 59"/>
                <a:gd name="T6" fmla="*/ 146 w 147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" h="59">
                  <a:moveTo>
                    <a:pt x="146" y="0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146" y="0"/>
                  </a:lnTo>
                </a:path>
              </a:pathLst>
            </a:custGeom>
            <a:solidFill>
              <a:srgbClr val="2D2D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5" name="Freeform 105"/>
            <p:cNvSpPr>
              <a:spLocks noChangeArrowheads="1"/>
            </p:cNvSpPr>
            <p:nvPr/>
          </p:nvSpPr>
          <p:spPr bwMode="auto">
            <a:xfrm>
              <a:off x="13661643" y="11197943"/>
              <a:ext cx="431687" cy="431667"/>
            </a:xfrm>
            <a:custGeom>
              <a:avLst/>
              <a:gdLst>
                <a:gd name="T0" fmla="*/ 363 w 452"/>
                <a:gd name="T1" fmla="*/ 0 h 452"/>
                <a:gd name="T2" fmla="*/ 146 w 452"/>
                <a:gd name="T3" fmla="*/ 80 h 452"/>
                <a:gd name="T4" fmla="*/ 0 w 452"/>
                <a:gd name="T5" fmla="*/ 138 h 452"/>
                <a:gd name="T6" fmla="*/ 18 w 452"/>
                <a:gd name="T7" fmla="*/ 451 h 452"/>
                <a:gd name="T8" fmla="*/ 451 w 452"/>
                <a:gd name="T9" fmla="*/ 451 h 452"/>
                <a:gd name="T10" fmla="*/ 363 w 452"/>
                <a:gd name="T11" fmla="*/ 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2" h="452">
                  <a:moveTo>
                    <a:pt x="363" y="0"/>
                  </a:moveTo>
                  <a:lnTo>
                    <a:pt x="146" y="80"/>
                  </a:lnTo>
                  <a:lnTo>
                    <a:pt x="0" y="138"/>
                  </a:lnTo>
                  <a:lnTo>
                    <a:pt x="18" y="451"/>
                  </a:lnTo>
                  <a:lnTo>
                    <a:pt x="451" y="451"/>
                  </a:lnTo>
                  <a:lnTo>
                    <a:pt x="363" y="0"/>
                  </a:lnTo>
                </a:path>
              </a:pathLst>
            </a:custGeom>
            <a:solidFill>
              <a:srgbClr val="0404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6" name="Freeform 106"/>
            <p:cNvSpPr>
              <a:spLocks noChangeArrowheads="1"/>
            </p:cNvSpPr>
            <p:nvPr/>
          </p:nvSpPr>
          <p:spPr bwMode="auto">
            <a:xfrm>
              <a:off x="13661643" y="11197943"/>
              <a:ext cx="431687" cy="431667"/>
            </a:xfrm>
            <a:custGeom>
              <a:avLst/>
              <a:gdLst>
                <a:gd name="T0" fmla="*/ 363 w 452"/>
                <a:gd name="T1" fmla="*/ 0 h 452"/>
                <a:gd name="T2" fmla="*/ 146 w 452"/>
                <a:gd name="T3" fmla="*/ 80 h 452"/>
                <a:gd name="T4" fmla="*/ 0 w 452"/>
                <a:gd name="T5" fmla="*/ 138 h 452"/>
                <a:gd name="T6" fmla="*/ 18 w 452"/>
                <a:gd name="T7" fmla="*/ 451 h 452"/>
                <a:gd name="T8" fmla="*/ 451 w 452"/>
                <a:gd name="T9" fmla="*/ 451 h 452"/>
                <a:gd name="T10" fmla="*/ 363 w 452"/>
                <a:gd name="T11" fmla="*/ 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2" h="452">
                  <a:moveTo>
                    <a:pt x="363" y="0"/>
                  </a:moveTo>
                  <a:lnTo>
                    <a:pt x="146" y="80"/>
                  </a:lnTo>
                  <a:lnTo>
                    <a:pt x="0" y="138"/>
                  </a:lnTo>
                  <a:lnTo>
                    <a:pt x="18" y="451"/>
                  </a:lnTo>
                  <a:lnTo>
                    <a:pt x="451" y="451"/>
                  </a:lnTo>
                  <a:lnTo>
                    <a:pt x="363" y="0"/>
                  </a:lnTo>
                </a:path>
              </a:pathLst>
            </a:custGeom>
            <a:solidFill>
              <a:srgbClr val="0404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7" name="Freeform 107"/>
            <p:cNvSpPr>
              <a:spLocks noChangeArrowheads="1"/>
            </p:cNvSpPr>
            <p:nvPr/>
          </p:nvSpPr>
          <p:spPr bwMode="auto">
            <a:xfrm>
              <a:off x="13280743" y="5819038"/>
              <a:ext cx="1019967" cy="304706"/>
            </a:xfrm>
            <a:custGeom>
              <a:avLst/>
              <a:gdLst>
                <a:gd name="T0" fmla="*/ 721 w 1067"/>
                <a:gd name="T1" fmla="*/ 0 h 324"/>
                <a:gd name="T2" fmla="*/ 0 w 1067"/>
                <a:gd name="T3" fmla="*/ 58 h 324"/>
                <a:gd name="T4" fmla="*/ 243 w 1067"/>
                <a:gd name="T5" fmla="*/ 319 h 324"/>
                <a:gd name="T6" fmla="*/ 522 w 1067"/>
                <a:gd name="T7" fmla="*/ 323 h 324"/>
                <a:gd name="T8" fmla="*/ 974 w 1067"/>
                <a:gd name="T9" fmla="*/ 212 h 324"/>
                <a:gd name="T10" fmla="*/ 1066 w 1067"/>
                <a:gd name="T11" fmla="*/ 44 h 324"/>
                <a:gd name="T12" fmla="*/ 721 w 1067"/>
                <a:gd name="T13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7" h="324">
                  <a:moveTo>
                    <a:pt x="721" y="0"/>
                  </a:moveTo>
                  <a:lnTo>
                    <a:pt x="0" y="58"/>
                  </a:lnTo>
                  <a:lnTo>
                    <a:pt x="243" y="319"/>
                  </a:lnTo>
                  <a:lnTo>
                    <a:pt x="522" y="323"/>
                  </a:lnTo>
                  <a:lnTo>
                    <a:pt x="974" y="212"/>
                  </a:lnTo>
                  <a:lnTo>
                    <a:pt x="1066" y="44"/>
                  </a:lnTo>
                  <a:lnTo>
                    <a:pt x="721" y="0"/>
                  </a:lnTo>
                </a:path>
              </a:pathLst>
            </a:custGeom>
            <a:solidFill>
              <a:srgbClr val="8A6E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8" name="Freeform 108"/>
            <p:cNvSpPr>
              <a:spLocks noChangeArrowheads="1"/>
            </p:cNvSpPr>
            <p:nvPr/>
          </p:nvSpPr>
          <p:spPr bwMode="auto">
            <a:xfrm>
              <a:off x="13280743" y="5819038"/>
              <a:ext cx="1019967" cy="304706"/>
            </a:xfrm>
            <a:custGeom>
              <a:avLst/>
              <a:gdLst>
                <a:gd name="T0" fmla="*/ 721 w 1067"/>
                <a:gd name="T1" fmla="*/ 0 h 324"/>
                <a:gd name="T2" fmla="*/ 0 w 1067"/>
                <a:gd name="T3" fmla="*/ 58 h 324"/>
                <a:gd name="T4" fmla="*/ 243 w 1067"/>
                <a:gd name="T5" fmla="*/ 319 h 324"/>
                <a:gd name="T6" fmla="*/ 522 w 1067"/>
                <a:gd name="T7" fmla="*/ 323 h 324"/>
                <a:gd name="T8" fmla="*/ 974 w 1067"/>
                <a:gd name="T9" fmla="*/ 212 h 324"/>
                <a:gd name="T10" fmla="*/ 1066 w 1067"/>
                <a:gd name="T11" fmla="*/ 44 h 324"/>
                <a:gd name="T12" fmla="*/ 721 w 1067"/>
                <a:gd name="T13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7" h="324">
                  <a:moveTo>
                    <a:pt x="721" y="0"/>
                  </a:moveTo>
                  <a:lnTo>
                    <a:pt x="0" y="58"/>
                  </a:lnTo>
                  <a:lnTo>
                    <a:pt x="243" y="319"/>
                  </a:lnTo>
                  <a:lnTo>
                    <a:pt x="522" y="323"/>
                  </a:lnTo>
                  <a:lnTo>
                    <a:pt x="974" y="212"/>
                  </a:lnTo>
                  <a:lnTo>
                    <a:pt x="1066" y="44"/>
                  </a:lnTo>
                  <a:lnTo>
                    <a:pt x="721" y="0"/>
                  </a:lnTo>
                </a:path>
              </a:pathLst>
            </a:custGeom>
            <a:solidFill>
              <a:srgbClr val="8A6E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9" name="Freeform 109"/>
            <p:cNvSpPr>
              <a:spLocks noChangeArrowheads="1"/>
            </p:cNvSpPr>
            <p:nvPr/>
          </p:nvSpPr>
          <p:spPr bwMode="auto">
            <a:xfrm>
              <a:off x="13234188" y="6652747"/>
              <a:ext cx="914162" cy="376650"/>
            </a:xfrm>
            <a:custGeom>
              <a:avLst/>
              <a:gdLst>
                <a:gd name="T0" fmla="*/ 548 w 956"/>
                <a:gd name="T1" fmla="*/ 0 h 395"/>
                <a:gd name="T2" fmla="*/ 181 w 956"/>
                <a:gd name="T3" fmla="*/ 40 h 395"/>
                <a:gd name="T4" fmla="*/ 0 w 956"/>
                <a:gd name="T5" fmla="*/ 18 h 395"/>
                <a:gd name="T6" fmla="*/ 0 w 956"/>
                <a:gd name="T7" fmla="*/ 129 h 395"/>
                <a:gd name="T8" fmla="*/ 4 w 956"/>
                <a:gd name="T9" fmla="*/ 129 h 395"/>
                <a:gd name="T10" fmla="*/ 96 w 956"/>
                <a:gd name="T11" fmla="*/ 151 h 395"/>
                <a:gd name="T12" fmla="*/ 154 w 956"/>
                <a:gd name="T13" fmla="*/ 341 h 395"/>
                <a:gd name="T14" fmla="*/ 720 w 956"/>
                <a:gd name="T15" fmla="*/ 394 h 395"/>
                <a:gd name="T16" fmla="*/ 920 w 956"/>
                <a:gd name="T17" fmla="*/ 363 h 395"/>
                <a:gd name="T18" fmla="*/ 955 w 956"/>
                <a:gd name="T19" fmla="*/ 94 h 395"/>
                <a:gd name="T20" fmla="*/ 548 w 956"/>
                <a:gd name="T21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6" h="395">
                  <a:moveTo>
                    <a:pt x="548" y="0"/>
                  </a:moveTo>
                  <a:lnTo>
                    <a:pt x="181" y="40"/>
                  </a:lnTo>
                  <a:lnTo>
                    <a:pt x="0" y="18"/>
                  </a:lnTo>
                  <a:lnTo>
                    <a:pt x="0" y="129"/>
                  </a:lnTo>
                  <a:lnTo>
                    <a:pt x="4" y="129"/>
                  </a:lnTo>
                  <a:lnTo>
                    <a:pt x="96" y="151"/>
                  </a:lnTo>
                  <a:lnTo>
                    <a:pt x="154" y="341"/>
                  </a:lnTo>
                  <a:lnTo>
                    <a:pt x="720" y="394"/>
                  </a:lnTo>
                  <a:lnTo>
                    <a:pt x="920" y="363"/>
                  </a:lnTo>
                  <a:lnTo>
                    <a:pt x="955" y="94"/>
                  </a:lnTo>
                  <a:lnTo>
                    <a:pt x="548" y="0"/>
                  </a:lnTo>
                </a:path>
              </a:pathLst>
            </a:custGeom>
            <a:solidFill>
              <a:srgbClr val="8A6E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0" name="Freeform 110"/>
            <p:cNvSpPr>
              <a:spLocks noChangeArrowheads="1"/>
            </p:cNvSpPr>
            <p:nvPr/>
          </p:nvSpPr>
          <p:spPr bwMode="auto">
            <a:xfrm>
              <a:off x="13234188" y="6652747"/>
              <a:ext cx="914162" cy="376650"/>
            </a:xfrm>
            <a:custGeom>
              <a:avLst/>
              <a:gdLst>
                <a:gd name="T0" fmla="*/ 548 w 956"/>
                <a:gd name="T1" fmla="*/ 0 h 395"/>
                <a:gd name="T2" fmla="*/ 181 w 956"/>
                <a:gd name="T3" fmla="*/ 40 h 395"/>
                <a:gd name="T4" fmla="*/ 0 w 956"/>
                <a:gd name="T5" fmla="*/ 18 h 395"/>
                <a:gd name="T6" fmla="*/ 0 w 956"/>
                <a:gd name="T7" fmla="*/ 129 h 395"/>
                <a:gd name="T8" fmla="*/ 4 w 956"/>
                <a:gd name="T9" fmla="*/ 129 h 395"/>
                <a:gd name="T10" fmla="*/ 96 w 956"/>
                <a:gd name="T11" fmla="*/ 151 h 395"/>
                <a:gd name="T12" fmla="*/ 154 w 956"/>
                <a:gd name="T13" fmla="*/ 341 h 395"/>
                <a:gd name="T14" fmla="*/ 720 w 956"/>
                <a:gd name="T15" fmla="*/ 394 h 395"/>
                <a:gd name="T16" fmla="*/ 920 w 956"/>
                <a:gd name="T17" fmla="*/ 363 h 395"/>
                <a:gd name="T18" fmla="*/ 955 w 956"/>
                <a:gd name="T19" fmla="*/ 94 h 395"/>
                <a:gd name="T20" fmla="*/ 548 w 956"/>
                <a:gd name="T21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6" h="395">
                  <a:moveTo>
                    <a:pt x="548" y="0"/>
                  </a:moveTo>
                  <a:lnTo>
                    <a:pt x="181" y="40"/>
                  </a:lnTo>
                  <a:lnTo>
                    <a:pt x="0" y="18"/>
                  </a:lnTo>
                  <a:lnTo>
                    <a:pt x="0" y="129"/>
                  </a:lnTo>
                  <a:lnTo>
                    <a:pt x="4" y="129"/>
                  </a:lnTo>
                  <a:lnTo>
                    <a:pt x="96" y="151"/>
                  </a:lnTo>
                  <a:lnTo>
                    <a:pt x="154" y="341"/>
                  </a:lnTo>
                  <a:lnTo>
                    <a:pt x="720" y="394"/>
                  </a:lnTo>
                  <a:lnTo>
                    <a:pt x="920" y="363"/>
                  </a:lnTo>
                  <a:lnTo>
                    <a:pt x="955" y="94"/>
                  </a:lnTo>
                  <a:lnTo>
                    <a:pt x="548" y="0"/>
                  </a:lnTo>
                </a:path>
              </a:pathLst>
            </a:custGeom>
            <a:solidFill>
              <a:srgbClr val="8A6E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1" name="Freeform 111"/>
            <p:cNvSpPr>
              <a:spLocks noChangeArrowheads="1"/>
            </p:cNvSpPr>
            <p:nvPr/>
          </p:nvSpPr>
          <p:spPr bwMode="auto">
            <a:xfrm>
              <a:off x="12984486" y="6652747"/>
              <a:ext cx="249702" cy="118497"/>
            </a:xfrm>
            <a:custGeom>
              <a:avLst/>
              <a:gdLst>
                <a:gd name="T0" fmla="*/ 146 w 263"/>
                <a:gd name="T1" fmla="*/ 0 h 130"/>
                <a:gd name="T2" fmla="*/ 146 w 263"/>
                <a:gd name="T3" fmla="*/ 36 h 130"/>
                <a:gd name="T4" fmla="*/ 36 w 263"/>
                <a:gd name="T5" fmla="*/ 36 h 130"/>
                <a:gd name="T6" fmla="*/ 36 w 263"/>
                <a:gd name="T7" fmla="*/ 5 h 130"/>
                <a:gd name="T8" fmla="*/ 0 w 263"/>
                <a:gd name="T9" fmla="*/ 85 h 130"/>
                <a:gd name="T10" fmla="*/ 262 w 263"/>
                <a:gd name="T11" fmla="*/ 129 h 130"/>
                <a:gd name="T12" fmla="*/ 262 w 263"/>
                <a:gd name="T13" fmla="*/ 18 h 130"/>
                <a:gd name="T14" fmla="*/ 146 w 263"/>
                <a:gd name="T1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" h="130">
                  <a:moveTo>
                    <a:pt x="146" y="0"/>
                  </a:moveTo>
                  <a:lnTo>
                    <a:pt x="146" y="36"/>
                  </a:lnTo>
                  <a:lnTo>
                    <a:pt x="36" y="36"/>
                  </a:lnTo>
                  <a:lnTo>
                    <a:pt x="36" y="5"/>
                  </a:lnTo>
                  <a:lnTo>
                    <a:pt x="0" y="85"/>
                  </a:lnTo>
                  <a:lnTo>
                    <a:pt x="262" y="129"/>
                  </a:lnTo>
                  <a:lnTo>
                    <a:pt x="262" y="18"/>
                  </a:lnTo>
                  <a:lnTo>
                    <a:pt x="146" y="0"/>
                  </a:lnTo>
                </a:path>
              </a:pathLst>
            </a:custGeom>
            <a:solidFill>
              <a:srgbClr val="A4A6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2" name="Freeform 112"/>
            <p:cNvSpPr>
              <a:spLocks noChangeArrowheads="1"/>
            </p:cNvSpPr>
            <p:nvPr/>
          </p:nvSpPr>
          <p:spPr bwMode="auto">
            <a:xfrm>
              <a:off x="12984486" y="6652747"/>
              <a:ext cx="249702" cy="118497"/>
            </a:xfrm>
            <a:custGeom>
              <a:avLst/>
              <a:gdLst>
                <a:gd name="T0" fmla="*/ 146 w 263"/>
                <a:gd name="T1" fmla="*/ 0 h 130"/>
                <a:gd name="T2" fmla="*/ 146 w 263"/>
                <a:gd name="T3" fmla="*/ 36 h 130"/>
                <a:gd name="T4" fmla="*/ 36 w 263"/>
                <a:gd name="T5" fmla="*/ 36 h 130"/>
                <a:gd name="T6" fmla="*/ 36 w 263"/>
                <a:gd name="T7" fmla="*/ 5 h 130"/>
                <a:gd name="T8" fmla="*/ 0 w 263"/>
                <a:gd name="T9" fmla="*/ 85 h 130"/>
                <a:gd name="T10" fmla="*/ 262 w 263"/>
                <a:gd name="T11" fmla="*/ 129 h 130"/>
                <a:gd name="T12" fmla="*/ 262 w 263"/>
                <a:gd name="T13" fmla="*/ 18 h 130"/>
                <a:gd name="T14" fmla="*/ 146 w 263"/>
                <a:gd name="T1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" h="130">
                  <a:moveTo>
                    <a:pt x="146" y="0"/>
                  </a:moveTo>
                  <a:lnTo>
                    <a:pt x="146" y="36"/>
                  </a:lnTo>
                  <a:lnTo>
                    <a:pt x="36" y="36"/>
                  </a:lnTo>
                  <a:lnTo>
                    <a:pt x="36" y="5"/>
                  </a:lnTo>
                  <a:lnTo>
                    <a:pt x="0" y="85"/>
                  </a:lnTo>
                  <a:lnTo>
                    <a:pt x="262" y="129"/>
                  </a:lnTo>
                  <a:lnTo>
                    <a:pt x="262" y="18"/>
                  </a:lnTo>
                  <a:lnTo>
                    <a:pt x="146" y="0"/>
                  </a:lnTo>
                </a:path>
              </a:pathLst>
            </a:custGeom>
            <a:solidFill>
              <a:srgbClr val="A4A6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3" name="Freeform 113"/>
            <p:cNvSpPr>
              <a:spLocks noChangeArrowheads="1"/>
            </p:cNvSpPr>
            <p:nvPr/>
          </p:nvSpPr>
          <p:spPr bwMode="auto">
            <a:xfrm>
              <a:off x="13018344" y="6640051"/>
              <a:ext cx="101574" cy="42320"/>
            </a:xfrm>
            <a:custGeom>
              <a:avLst/>
              <a:gdLst>
                <a:gd name="T0" fmla="*/ 9 w 111"/>
                <a:gd name="T1" fmla="*/ 0 h 50"/>
                <a:gd name="T2" fmla="*/ 0 w 111"/>
                <a:gd name="T3" fmla="*/ 18 h 50"/>
                <a:gd name="T4" fmla="*/ 0 w 111"/>
                <a:gd name="T5" fmla="*/ 49 h 50"/>
                <a:gd name="T6" fmla="*/ 110 w 111"/>
                <a:gd name="T7" fmla="*/ 49 h 50"/>
                <a:gd name="T8" fmla="*/ 110 w 111"/>
                <a:gd name="T9" fmla="*/ 13 h 50"/>
                <a:gd name="T10" fmla="*/ 9 w 111"/>
                <a:gd name="T1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50">
                  <a:moveTo>
                    <a:pt x="9" y="0"/>
                  </a:moveTo>
                  <a:lnTo>
                    <a:pt x="0" y="18"/>
                  </a:lnTo>
                  <a:lnTo>
                    <a:pt x="0" y="49"/>
                  </a:lnTo>
                  <a:lnTo>
                    <a:pt x="110" y="49"/>
                  </a:lnTo>
                  <a:lnTo>
                    <a:pt x="110" y="13"/>
                  </a:lnTo>
                  <a:lnTo>
                    <a:pt x="9" y="0"/>
                  </a:lnTo>
                </a:path>
              </a:pathLst>
            </a:custGeom>
            <a:solidFill>
              <a:srgbClr val="8587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4" name="Freeform 114"/>
            <p:cNvSpPr>
              <a:spLocks noChangeArrowheads="1"/>
            </p:cNvSpPr>
            <p:nvPr/>
          </p:nvSpPr>
          <p:spPr bwMode="auto">
            <a:xfrm>
              <a:off x="13018344" y="6640051"/>
              <a:ext cx="101574" cy="42320"/>
            </a:xfrm>
            <a:custGeom>
              <a:avLst/>
              <a:gdLst>
                <a:gd name="T0" fmla="*/ 9 w 111"/>
                <a:gd name="T1" fmla="*/ 0 h 50"/>
                <a:gd name="T2" fmla="*/ 0 w 111"/>
                <a:gd name="T3" fmla="*/ 18 h 50"/>
                <a:gd name="T4" fmla="*/ 0 w 111"/>
                <a:gd name="T5" fmla="*/ 49 h 50"/>
                <a:gd name="T6" fmla="*/ 110 w 111"/>
                <a:gd name="T7" fmla="*/ 49 h 50"/>
                <a:gd name="T8" fmla="*/ 110 w 111"/>
                <a:gd name="T9" fmla="*/ 13 h 50"/>
                <a:gd name="T10" fmla="*/ 9 w 111"/>
                <a:gd name="T1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50">
                  <a:moveTo>
                    <a:pt x="9" y="0"/>
                  </a:moveTo>
                  <a:lnTo>
                    <a:pt x="0" y="18"/>
                  </a:lnTo>
                  <a:lnTo>
                    <a:pt x="0" y="49"/>
                  </a:lnTo>
                  <a:lnTo>
                    <a:pt x="110" y="49"/>
                  </a:lnTo>
                  <a:lnTo>
                    <a:pt x="110" y="13"/>
                  </a:lnTo>
                  <a:lnTo>
                    <a:pt x="9" y="0"/>
                  </a:lnTo>
                </a:path>
              </a:pathLst>
            </a:custGeom>
            <a:solidFill>
              <a:srgbClr val="8587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5" name="Freeform 115"/>
            <p:cNvSpPr>
              <a:spLocks noChangeArrowheads="1"/>
            </p:cNvSpPr>
            <p:nvPr/>
          </p:nvSpPr>
          <p:spPr bwMode="auto">
            <a:xfrm>
              <a:off x="12921003" y="6470770"/>
              <a:ext cx="1248508" cy="537467"/>
            </a:xfrm>
            <a:custGeom>
              <a:avLst/>
              <a:gdLst>
                <a:gd name="T0" fmla="*/ 115 w 1306"/>
                <a:gd name="T1" fmla="*/ 271 h 563"/>
                <a:gd name="T2" fmla="*/ 115 w 1306"/>
                <a:gd name="T3" fmla="*/ 271 h 563"/>
                <a:gd name="T4" fmla="*/ 314 w 1306"/>
                <a:gd name="T5" fmla="*/ 182 h 563"/>
                <a:gd name="T6" fmla="*/ 478 w 1306"/>
                <a:gd name="T7" fmla="*/ 266 h 563"/>
                <a:gd name="T8" fmla="*/ 504 w 1306"/>
                <a:gd name="T9" fmla="*/ 421 h 563"/>
                <a:gd name="T10" fmla="*/ 469 w 1306"/>
                <a:gd name="T11" fmla="*/ 470 h 563"/>
                <a:gd name="T12" fmla="*/ 482 w 1306"/>
                <a:gd name="T13" fmla="*/ 527 h 563"/>
                <a:gd name="T14" fmla="*/ 1013 w 1306"/>
                <a:gd name="T15" fmla="*/ 562 h 563"/>
                <a:gd name="T16" fmla="*/ 1305 w 1306"/>
                <a:gd name="T17" fmla="*/ 412 h 563"/>
                <a:gd name="T18" fmla="*/ 1261 w 1306"/>
                <a:gd name="T19" fmla="*/ 195 h 563"/>
                <a:gd name="T20" fmla="*/ 1013 w 1306"/>
                <a:gd name="T21" fmla="*/ 133 h 563"/>
                <a:gd name="T22" fmla="*/ 934 w 1306"/>
                <a:gd name="T23" fmla="*/ 142 h 563"/>
                <a:gd name="T24" fmla="*/ 712 w 1306"/>
                <a:gd name="T25" fmla="*/ 0 h 563"/>
                <a:gd name="T26" fmla="*/ 527 w 1306"/>
                <a:gd name="T27" fmla="*/ 67 h 563"/>
                <a:gd name="T28" fmla="*/ 513 w 1306"/>
                <a:gd name="T29" fmla="*/ 103 h 563"/>
                <a:gd name="T30" fmla="*/ 265 w 1306"/>
                <a:gd name="T31" fmla="*/ 40 h 563"/>
                <a:gd name="T32" fmla="*/ 40 w 1306"/>
                <a:gd name="T33" fmla="*/ 182 h 563"/>
                <a:gd name="T34" fmla="*/ 115 w 1306"/>
                <a:gd name="T35" fmla="*/ 271 h 563"/>
                <a:gd name="T36" fmla="*/ 717 w 1306"/>
                <a:gd name="T37" fmla="*/ 98 h 563"/>
                <a:gd name="T38" fmla="*/ 717 w 1306"/>
                <a:gd name="T39" fmla="*/ 98 h 563"/>
                <a:gd name="T40" fmla="*/ 739 w 1306"/>
                <a:gd name="T41" fmla="*/ 155 h 563"/>
                <a:gd name="T42" fmla="*/ 628 w 1306"/>
                <a:gd name="T43" fmla="*/ 129 h 563"/>
                <a:gd name="T44" fmla="*/ 717 w 1306"/>
                <a:gd name="T45" fmla="*/ 98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06" h="563">
                  <a:moveTo>
                    <a:pt x="115" y="271"/>
                  </a:moveTo>
                  <a:lnTo>
                    <a:pt x="115" y="271"/>
                  </a:lnTo>
                  <a:cubicBezTo>
                    <a:pt x="234" y="235"/>
                    <a:pt x="314" y="182"/>
                    <a:pt x="314" y="182"/>
                  </a:cubicBezTo>
                  <a:cubicBezTo>
                    <a:pt x="478" y="266"/>
                    <a:pt x="478" y="266"/>
                    <a:pt x="478" y="266"/>
                  </a:cubicBezTo>
                  <a:cubicBezTo>
                    <a:pt x="504" y="421"/>
                    <a:pt x="504" y="421"/>
                    <a:pt x="504" y="421"/>
                  </a:cubicBezTo>
                  <a:cubicBezTo>
                    <a:pt x="469" y="470"/>
                    <a:pt x="469" y="470"/>
                    <a:pt x="469" y="470"/>
                  </a:cubicBezTo>
                  <a:cubicBezTo>
                    <a:pt x="482" y="527"/>
                    <a:pt x="482" y="527"/>
                    <a:pt x="482" y="527"/>
                  </a:cubicBezTo>
                  <a:cubicBezTo>
                    <a:pt x="1013" y="562"/>
                    <a:pt x="1013" y="562"/>
                    <a:pt x="1013" y="562"/>
                  </a:cubicBezTo>
                  <a:cubicBezTo>
                    <a:pt x="1305" y="412"/>
                    <a:pt x="1305" y="412"/>
                    <a:pt x="1305" y="412"/>
                  </a:cubicBezTo>
                  <a:cubicBezTo>
                    <a:pt x="1261" y="195"/>
                    <a:pt x="1261" y="195"/>
                    <a:pt x="1261" y="195"/>
                  </a:cubicBezTo>
                  <a:cubicBezTo>
                    <a:pt x="1013" y="133"/>
                    <a:pt x="1013" y="133"/>
                    <a:pt x="1013" y="133"/>
                  </a:cubicBezTo>
                  <a:cubicBezTo>
                    <a:pt x="934" y="142"/>
                    <a:pt x="934" y="142"/>
                    <a:pt x="934" y="142"/>
                  </a:cubicBezTo>
                  <a:cubicBezTo>
                    <a:pt x="712" y="0"/>
                    <a:pt x="712" y="0"/>
                    <a:pt x="712" y="0"/>
                  </a:cubicBezTo>
                  <a:cubicBezTo>
                    <a:pt x="527" y="67"/>
                    <a:pt x="527" y="67"/>
                    <a:pt x="527" y="67"/>
                  </a:cubicBezTo>
                  <a:cubicBezTo>
                    <a:pt x="527" y="67"/>
                    <a:pt x="518" y="85"/>
                    <a:pt x="513" y="103"/>
                  </a:cubicBezTo>
                  <a:cubicBezTo>
                    <a:pt x="265" y="40"/>
                    <a:pt x="265" y="40"/>
                    <a:pt x="265" y="40"/>
                  </a:cubicBezTo>
                  <a:cubicBezTo>
                    <a:pt x="40" y="182"/>
                    <a:pt x="40" y="182"/>
                    <a:pt x="40" y="182"/>
                  </a:cubicBezTo>
                  <a:cubicBezTo>
                    <a:pt x="40" y="182"/>
                    <a:pt x="0" y="310"/>
                    <a:pt x="115" y="271"/>
                  </a:cubicBezTo>
                  <a:close/>
                  <a:moveTo>
                    <a:pt x="717" y="98"/>
                  </a:moveTo>
                  <a:lnTo>
                    <a:pt x="717" y="98"/>
                  </a:lnTo>
                  <a:cubicBezTo>
                    <a:pt x="739" y="155"/>
                    <a:pt x="739" y="155"/>
                    <a:pt x="739" y="155"/>
                  </a:cubicBezTo>
                  <a:cubicBezTo>
                    <a:pt x="628" y="129"/>
                    <a:pt x="628" y="129"/>
                    <a:pt x="628" y="129"/>
                  </a:cubicBezTo>
                  <a:cubicBezTo>
                    <a:pt x="677" y="111"/>
                    <a:pt x="717" y="98"/>
                    <a:pt x="717" y="98"/>
                  </a:cubicBezTo>
                  <a:close/>
                </a:path>
              </a:pathLst>
            </a:custGeom>
            <a:solidFill>
              <a:srgbClr val="FED1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6" name="Freeform 116"/>
            <p:cNvSpPr>
              <a:spLocks noChangeArrowheads="1"/>
            </p:cNvSpPr>
            <p:nvPr/>
          </p:nvSpPr>
          <p:spPr bwMode="auto">
            <a:xfrm>
              <a:off x="13255349" y="5628597"/>
              <a:ext cx="1083451" cy="495147"/>
            </a:xfrm>
            <a:custGeom>
              <a:avLst/>
              <a:gdLst>
                <a:gd name="T0" fmla="*/ 0 w 1133"/>
                <a:gd name="T1" fmla="*/ 257 h 519"/>
                <a:gd name="T2" fmla="*/ 17 w 1133"/>
                <a:gd name="T3" fmla="*/ 111 h 519"/>
                <a:gd name="T4" fmla="*/ 114 w 1133"/>
                <a:gd name="T5" fmla="*/ 35 h 519"/>
                <a:gd name="T6" fmla="*/ 778 w 1133"/>
                <a:gd name="T7" fmla="*/ 9 h 519"/>
                <a:gd name="T8" fmla="*/ 1132 w 1133"/>
                <a:gd name="T9" fmla="*/ 0 h 519"/>
                <a:gd name="T10" fmla="*/ 1070 w 1133"/>
                <a:gd name="T11" fmla="*/ 283 h 519"/>
                <a:gd name="T12" fmla="*/ 778 w 1133"/>
                <a:gd name="T13" fmla="*/ 434 h 519"/>
                <a:gd name="T14" fmla="*/ 650 w 1133"/>
                <a:gd name="T15" fmla="*/ 429 h 519"/>
                <a:gd name="T16" fmla="*/ 513 w 1133"/>
                <a:gd name="T17" fmla="*/ 518 h 519"/>
                <a:gd name="T18" fmla="*/ 269 w 1133"/>
                <a:gd name="T19" fmla="*/ 518 h 519"/>
                <a:gd name="T20" fmla="*/ 261 w 1133"/>
                <a:gd name="T21" fmla="*/ 403 h 519"/>
                <a:gd name="T22" fmla="*/ 247 w 1133"/>
                <a:gd name="T23" fmla="*/ 403 h 519"/>
                <a:gd name="T24" fmla="*/ 0 w 1133"/>
                <a:gd name="T25" fmla="*/ 257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3" h="519">
                  <a:moveTo>
                    <a:pt x="0" y="257"/>
                  </a:moveTo>
                  <a:lnTo>
                    <a:pt x="17" y="111"/>
                  </a:lnTo>
                  <a:lnTo>
                    <a:pt x="114" y="35"/>
                  </a:lnTo>
                  <a:lnTo>
                    <a:pt x="778" y="9"/>
                  </a:lnTo>
                  <a:lnTo>
                    <a:pt x="1132" y="0"/>
                  </a:lnTo>
                  <a:lnTo>
                    <a:pt x="1070" y="283"/>
                  </a:lnTo>
                  <a:lnTo>
                    <a:pt x="778" y="434"/>
                  </a:lnTo>
                  <a:lnTo>
                    <a:pt x="650" y="429"/>
                  </a:lnTo>
                  <a:lnTo>
                    <a:pt x="513" y="518"/>
                  </a:lnTo>
                  <a:lnTo>
                    <a:pt x="269" y="518"/>
                  </a:lnTo>
                  <a:lnTo>
                    <a:pt x="261" y="403"/>
                  </a:lnTo>
                  <a:lnTo>
                    <a:pt x="247" y="403"/>
                  </a:lnTo>
                  <a:lnTo>
                    <a:pt x="0" y="257"/>
                  </a:lnTo>
                </a:path>
              </a:pathLst>
            </a:custGeom>
            <a:solidFill>
              <a:srgbClr val="FED1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7" name="Freeform 117"/>
            <p:cNvSpPr>
              <a:spLocks noChangeArrowheads="1"/>
            </p:cNvSpPr>
            <p:nvPr/>
          </p:nvSpPr>
          <p:spPr bwMode="auto">
            <a:xfrm>
              <a:off x="14076402" y="5535492"/>
              <a:ext cx="1671731" cy="465523"/>
            </a:xfrm>
            <a:custGeom>
              <a:avLst/>
              <a:gdLst>
                <a:gd name="T0" fmla="*/ 1744 w 1745"/>
                <a:gd name="T1" fmla="*/ 0 h 488"/>
                <a:gd name="T2" fmla="*/ 1744 w 1745"/>
                <a:gd name="T3" fmla="*/ 0 h 488"/>
                <a:gd name="T4" fmla="*/ 1682 w 1745"/>
                <a:gd name="T5" fmla="*/ 487 h 488"/>
                <a:gd name="T6" fmla="*/ 0 w 1745"/>
                <a:gd name="T7" fmla="*/ 420 h 488"/>
                <a:gd name="T8" fmla="*/ 22 w 1745"/>
                <a:gd name="T9" fmla="*/ 110 h 488"/>
                <a:gd name="T10" fmla="*/ 1744 w 1745"/>
                <a:gd name="T11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5" h="488">
                  <a:moveTo>
                    <a:pt x="1744" y="0"/>
                  </a:moveTo>
                  <a:lnTo>
                    <a:pt x="1744" y="0"/>
                  </a:lnTo>
                  <a:cubicBezTo>
                    <a:pt x="1726" y="115"/>
                    <a:pt x="1704" y="239"/>
                    <a:pt x="1682" y="487"/>
                  </a:cubicBezTo>
                  <a:cubicBezTo>
                    <a:pt x="0" y="420"/>
                    <a:pt x="0" y="420"/>
                    <a:pt x="0" y="420"/>
                  </a:cubicBezTo>
                  <a:cubicBezTo>
                    <a:pt x="22" y="110"/>
                    <a:pt x="22" y="110"/>
                    <a:pt x="22" y="110"/>
                  </a:cubicBezTo>
                  <a:lnTo>
                    <a:pt x="1744" y="0"/>
                  </a:lnTo>
                </a:path>
              </a:pathLst>
            </a:custGeom>
            <a:solidFill>
              <a:srgbClr val="FED1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8" name="Freeform 118"/>
            <p:cNvSpPr>
              <a:spLocks noChangeArrowheads="1"/>
            </p:cNvSpPr>
            <p:nvPr/>
          </p:nvSpPr>
          <p:spPr bwMode="auto">
            <a:xfrm>
              <a:off x="14038312" y="5129218"/>
              <a:ext cx="2831362" cy="1777451"/>
            </a:xfrm>
            <a:custGeom>
              <a:avLst/>
              <a:gdLst>
                <a:gd name="T0" fmla="*/ 0 w 2956"/>
                <a:gd name="T1" fmla="*/ 1855 h 1856"/>
                <a:gd name="T2" fmla="*/ 0 w 2956"/>
                <a:gd name="T3" fmla="*/ 1855 h 1856"/>
                <a:gd name="T4" fmla="*/ 2172 w 2956"/>
                <a:gd name="T5" fmla="*/ 1815 h 1856"/>
                <a:gd name="T6" fmla="*/ 2570 w 2956"/>
                <a:gd name="T7" fmla="*/ 1505 h 1856"/>
                <a:gd name="T8" fmla="*/ 2898 w 2956"/>
                <a:gd name="T9" fmla="*/ 478 h 1856"/>
                <a:gd name="T10" fmla="*/ 2655 w 2956"/>
                <a:gd name="T11" fmla="*/ 44 h 1856"/>
                <a:gd name="T12" fmla="*/ 2650 w 2956"/>
                <a:gd name="T13" fmla="*/ 44 h 1856"/>
                <a:gd name="T14" fmla="*/ 2239 w 2956"/>
                <a:gd name="T15" fmla="*/ 288 h 1856"/>
                <a:gd name="T16" fmla="*/ 2004 w 2956"/>
                <a:gd name="T17" fmla="*/ 1186 h 1856"/>
                <a:gd name="T18" fmla="*/ 1747 w 2956"/>
                <a:gd name="T19" fmla="*/ 1381 h 1856"/>
                <a:gd name="T20" fmla="*/ 61 w 2956"/>
                <a:gd name="T21" fmla="*/ 1580 h 1856"/>
                <a:gd name="T22" fmla="*/ 0 w 2956"/>
                <a:gd name="T23" fmla="*/ 1855 h 1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56" h="1856">
                  <a:moveTo>
                    <a:pt x="0" y="1855"/>
                  </a:moveTo>
                  <a:lnTo>
                    <a:pt x="0" y="1855"/>
                  </a:lnTo>
                  <a:cubicBezTo>
                    <a:pt x="2172" y="1815"/>
                    <a:pt x="2172" y="1815"/>
                    <a:pt x="2172" y="1815"/>
                  </a:cubicBezTo>
                  <a:cubicBezTo>
                    <a:pt x="2358" y="1815"/>
                    <a:pt x="2522" y="1686"/>
                    <a:pt x="2570" y="1505"/>
                  </a:cubicBezTo>
                  <a:cubicBezTo>
                    <a:pt x="2898" y="478"/>
                    <a:pt x="2898" y="478"/>
                    <a:pt x="2898" y="478"/>
                  </a:cubicBezTo>
                  <a:cubicBezTo>
                    <a:pt x="2955" y="293"/>
                    <a:pt x="2845" y="93"/>
                    <a:pt x="2655" y="44"/>
                  </a:cubicBezTo>
                  <a:cubicBezTo>
                    <a:pt x="2650" y="44"/>
                    <a:pt x="2650" y="44"/>
                    <a:pt x="2650" y="44"/>
                  </a:cubicBezTo>
                  <a:cubicBezTo>
                    <a:pt x="2469" y="0"/>
                    <a:pt x="2283" y="107"/>
                    <a:pt x="2239" y="288"/>
                  </a:cubicBezTo>
                  <a:cubicBezTo>
                    <a:pt x="2004" y="1186"/>
                    <a:pt x="2004" y="1186"/>
                    <a:pt x="2004" y="1186"/>
                  </a:cubicBezTo>
                  <a:cubicBezTo>
                    <a:pt x="1973" y="1301"/>
                    <a:pt x="1867" y="1381"/>
                    <a:pt x="1747" y="1381"/>
                  </a:cubicBezTo>
                  <a:cubicBezTo>
                    <a:pt x="61" y="1580"/>
                    <a:pt x="61" y="1580"/>
                    <a:pt x="61" y="1580"/>
                  </a:cubicBezTo>
                  <a:lnTo>
                    <a:pt x="0" y="1855"/>
                  </a:lnTo>
                </a:path>
              </a:pathLst>
            </a:custGeom>
            <a:solidFill>
              <a:srgbClr val="FED1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9" name="Freeform 119"/>
            <p:cNvSpPr>
              <a:spLocks noChangeArrowheads="1"/>
            </p:cNvSpPr>
            <p:nvPr/>
          </p:nvSpPr>
          <p:spPr bwMode="auto">
            <a:xfrm>
              <a:off x="17538366" y="1790149"/>
              <a:ext cx="1134238" cy="1730899"/>
            </a:xfrm>
            <a:custGeom>
              <a:avLst/>
              <a:gdLst>
                <a:gd name="T0" fmla="*/ 155 w 1187"/>
                <a:gd name="T1" fmla="*/ 991 h 1806"/>
                <a:gd name="T2" fmla="*/ 301 w 1187"/>
                <a:gd name="T3" fmla="*/ 1469 h 1806"/>
                <a:gd name="T4" fmla="*/ 301 w 1187"/>
                <a:gd name="T5" fmla="*/ 1597 h 1806"/>
                <a:gd name="T6" fmla="*/ 301 w 1187"/>
                <a:gd name="T7" fmla="*/ 1726 h 1806"/>
                <a:gd name="T8" fmla="*/ 796 w 1187"/>
                <a:gd name="T9" fmla="*/ 1805 h 1806"/>
                <a:gd name="T10" fmla="*/ 849 w 1187"/>
                <a:gd name="T11" fmla="*/ 1664 h 1806"/>
                <a:gd name="T12" fmla="*/ 849 w 1187"/>
                <a:gd name="T13" fmla="*/ 1531 h 1806"/>
                <a:gd name="T14" fmla="*/ 858 w 1187"/>
                <a:gd name="T15" fmla="*/ 1412 h 1806"/>
                <a:gd name="T16" fmla="*/ 1031 w 1187"/>
                <a:gd name="T17" fmla="*/ 991 h 1806"/>
                <a:gd name="T18" fmla="*/ 593 w 1187"/>
                <a:gd name="T19" fmla="*/ 0 h 1806"/>
                <a:gd name="T20" fmla="*/ 155 w 1187"/>
                <a:gd name="T21" fmla="*/ 991 h 1806"/>
                <a:gd name="T22" fmla="*/ 575 w 1187"/>
                <a:gd name="T23" fmla="*/ 1102 h 1806"/>
                <a:gd name="T24" fmla="*/ 593 w 1187"/>
                <a:gd name="T25" fmla="*/ 1080 h 1806"/>
                <a:gd name="T26" fmla="*/ 615 w 1187"/>
                <a:gd name="T27" fmla="*/ 1385 h 1806"/>
                <a:gd name="T28" fmla="*/ 575 w 1187"/>
                <a:gd name="T29" fmla="*/ 1102 h 1806"/>
                <a:gd name="T30" fmla="*/ 221 w 1187"/>
                <a:gd name="T31" fmla="*/ 934 h 1806"/>
                <a:gd name="T32" fmla="*/ 593 w 1187"/>
                <a:gd name="T33" fmla="*/ 93 h 1806"/>
                <a:gd name="T34" fmla="*/ 965 w 1187"/>
                <a:gd name="T35" fmla="*/ 934 h 1806"/>
                <a:gd name="T36" fmla="*/ 960 w 1187"/>
                <a:gd name="T37" fmla="*/ 938 h 1806"/>
                <a:gd name="T38" fmla="*/ 703 w 1187"/>
                <a:gd name="T39" fmla="*/ 1385 h 1806"/>
                <a:gd name="T40" fmla="*/ 703 w 1187"/>
                <a:gd name="T41" fmla="*/ 1089 h 1806"/>
                <a:gd name="T42" fmla="*/ 827 w 1187"/>
                <a:gd name="T43" fmla="*/ 615 h 1806"/>
                <a:gd name="T44" fmla="*/ 699 w 1187"/>
                <a:gd name="T45" fmla="*/ 951 h 1806"/>
                <a:gd name="T46" fmla="*/ 681 w 1187"/>
                <a:gd name="T47" fmla="*/ 752 h 1806"/>
                <a:gd name="T48" fmla="*/ 659 w 1187"/>
                <a:gd name="T49" fmla="*/ 1013 h 1806"/>
                <a:gd name="T50" fmla="*/ 527 w 1187"/>
                <a:gd name="T51" fmla="*/ 1013 h 1806"/>
                <a:gd name="T52" fmla="*/ 504 w 1187"/>
                <a:gd name="T53" fmla="*/ 752 h 1806"/>
                <a:gd name="T54" fmla="*/ 487 w 1187"/>
                <a:gd name="T55" fmla="*/ 951 h 1806"/>
                <a:gd name="T56" fmla="*/ 359 w 1187"/>
                <a:gd name="T57" fmla="*/ 615 h 1806"/>
                <a:gd name="T58" fmla="*/ 482 w 1187"/>
                <a:gd name="T59" fmla="*/ 1089 h 1806"/>
                <a:gd name="T60" fmla="*/ 482 w 1187"/>
                <a:gd name="T61" fmla="*/ 1385 h 1806"/>
                <a:gd name="T62" fmla="*/ 225 w 1187"/>
                <a:gd name="T63" fmla="*/ 938 h 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7" h="1806">
                  <a:moveTo>
                    <a:pt x="155" y="991"/>
                  </a:moveTo>
                  <a:lnTo>
                    <a:pt x="155" y="991"/>
                  </a:lnTo>
                  <a:cubicBezTo>
                    <a:pt x="155" y="991"/>
                    <a:pt x="319" y="1203"/>
                    <a:pt x="327" y="1412"/>
                  </a:cubicBezTo>
                  <a:cubicBezTo>
                    <a:pt x="310" y="1425"/>
                    <a:pt x="301" y="1447"/>
                    <a:pt x="301" y="1469"/>
                  </a:cubicBezTo>
                  <a:cubicBezTo>
                    <a:pt x="301" y="1496"/>
                    <a:pt x="314" y="1518"/>
                    <a:pt x="336" y="1531"/>
                  </a:cubicBezTo>
                  <a:cubicBezTo>
                    <a:pt x="314" y="1549"/>
                    <a:pt x="301" y="1571"/>
                    <a:pt x="301" y="1597"/>
                  </a:cubicBezTo>
                  <a:cubicBezTo>
                    <a:pt x="301" y="1624"/>
                    <a:pt x="314" y="1646"/>
                    <a:pt x="336" y="1664"/>
                  </a:cubicBezTo>
                  <a:cubicBezTo>
                    <a:pt x="314" y="1677"/>
                    <a:pt x="301" y="1699"/>
                    <a:pt x="301" y="1726"/>
                  </a:cubicBezTo>
                  <a:cubicBezTo>
                    <a:pt x="301" y="1770"/>
                    <a:pt x="341" y="1805"/>
                    <a:pt x="389" y="1805"/>
                  </a:cubicBezTo>
                  <a:cubicBezTo>
                    <a:pt x="796" y="1805"/>
                    <a:pt x="796" y="1805"/>
                    <a:pt x="796" y="1805"/>
                  </a:cubicBezTo>
                  <a:cubicBezTo>
                    <a:pt x="845" y="1805"/>
                    <a:pt x="885" y="1770"/>
                    <a:pt x="885" y="1726"/>
                  </a:cubicBezTo>
                  <a:cubicBezTo>
                    <a:pt x="885" y="1699"/>
                    <a:pt x="871" y="1677"/>
                    <a:pt x="849" y="1664"/>
                  </a:cubicBezTo>
                  <a:cubicBezTo>
                    <a:pt x="871" y="1646"/>
                    <a:pt x="885" y="1624"/>
                    <a:pt x="885" y="1597"/>
                  </a:cubicBezTo>
                  <a:cubicBezTo>
                    <a:pt x="885" y="1571"/>
                    <a:pt x="871" y="1549"/>
                    <a:pt x="849" y="1531"/>
                  </a:cubicBezTo>
                  <a:cubicBezTo>
                    <a:pt x="871" y="1518"/>
                    <a:pt x="885" y="1496"/>
                    <a:pt x="885" y="1469"/>
                  </a:cubicBezTo>
                  <a:cubicBezTo>
                    <a:pt x="885" y="1447"/>
                    <a:pt x="876" y="1425"/>
                    <a:pt x="858" y="1412"/>
                  </a:cubicBezTo>
                  <a:cubicBezTo>
                    <a:pt x="867" y="1203"/>
                    <a:pt x="1031" y="991"/>
                    <a:pt x="1031" y="991"/>
                  </a:cubicBezTo>
                  <a:lnTo>
                    <a:pt x="1031" y="991"/>
                  </a:lnTo>
                  <a:cubicBezTo>
                    <a:pt x="1128" y="885"/>
                    <a:pt x="1186" y="748"/>
                    <a:pt x="1186" y="593"/>
                  </a:cubicBezTo>
                  <a:cubicBezTo>
                    <a:pt x="1186" y="266"/>
                    <a:pt x="920" y="0"/>
                    <a:pt x="593" y="0"/>
                  </a:cubicBezTo>
                  <a:cubicBezTo>
                    <a:pt x="265" y="0"/>
                    <a:pt x="0" y="266"/>
                    <a:pt x="0" y="593"/>
                  </a:cubicBezTo>
                  <a:cubicBezTo>
                    <a:pt x="0" y="748"/>
                    <a:pt x="57" y="885"/>
                    <a:pt x="155" y="991"/>
                  </a:cubicBezTo>
                  <a:close/>
                  <a:moveTo>
                    <a:pt x="575" y="1102"/>
                  </a:moveTo>
                  <a:lnTo>
                    <a:pt x="575" y="1102"/>
                  </a:lnTo>
                  <a:cubicBezTo>
                    <a:pt x="575" y="1093"/>
                    <a:pt x="575" y="1089"/>
                    <a:pt x="580" y="1084"/>
                  </a:cubicBezTo>
                  <a:cubicBezTo>
                    <a:pt x="580" y="1084"/>
                    <a:pt x="584" y="1080"/>
                    <a:pt x="593" y="1080"/>
                  </a:cubicBezTo>
                  <a:cubicBezTo>
                    <a:pt x="602" y="1080"/>
                    <a:pt x="615" y="1089"/>
                    <a:pt x="615" y="1102"/>
                  </a:cubicBezTo>
                  <a:cubicBezTo>
                    <a:pt x="615" y="1385"/>
                    <a:pt x="615" y="1385"/>
                    <a:pt x="615" y="1385"/>
                  </a:cubicBezTo>
                  <a:cubicBezTo>
                    <a:pt x="575" y="1385"/>
                    <a:pt x="575" y="1385"/>
                    <a:pt x="575" y="1385"/>
                  </a:cubicBezTo>
                  <a:lnTo>
                    <a:pt x="575" y="1102"/>
                  </a:lnTo>
                  <a:close/>
                  <a:moveTo>
                    <a:pt x="221" y="934"/>
                  </a:moveTo>
                  <a:lnTo>
                    <a:pt x="221" y="934"/>
                  </a:lnTo>
                  <a:cubicBezTo>
                    <a:pt x="137" y="841"/>
                    <a:pt x="88" y="722"/>
                    <a:pt x="88" y="593"/>
                  </a:cubicBezTo>
                  <a:cubicBezTo>
                    <a:pt x="88" y="319"/>
                    <a:pt x="314" y="93"/>
                    <a:pt x="593" y="93"/>
                  </a:cubicBezTo>
                  <a:cubicBezTo>
                    <a:pt x="871" y="93"/>
                    <a:pt x="1097" y="319"/>
                    <a:pt x="1097" y="593"/>
                  </a:cubicBezTo>
                  <a:cubicBezTo>
                    <a:pt x="1097" y="722"/>
                    <a:pt x="1048" y="841"/>
                    <a:pt x="965" y="934"/>
                  </a:cubicBezTo>
                  <a:lnTo>
                    <a:pt x="965" y="934"/>
                  </a:lnTo>
                  <a:cubicBezTo>
                    <a:pt x="960" y="938"/>
                    <a:pt x="960" y="938"/>
                    <a:pt x="960" y="938"/>
                  </a:cubicBezTo>
                  <a:cubicBezTo>
                    <a:pt x="956" y="947"/>
                    <a:pt x="788" y="1159"/>
                    <a:pt x="770" y="1385"/>
                  </a:cubicBezTo>
                  <a:cubicBezTo>
                    <a:pt x="703" y="1385"/>
                    <a:pt x="703" y="1385"/>
                    <a:pt x="703" y="1385"/>
                  </a:cubicBezTo>
                  <a:cubicBezTo>
                    <a:pt x="703" y="1102"/>
                    <a:pt x="703" y="1102"/>
                    <a:pt x="703" y="1102"/>
                  </a:cubicBezTo>
                  <a:cubicBezTo>
                    <a:pt x="703" y="1098"/>
                    <a:pt x="703" y="1093"/>
                    <a:pt x="703" y="1089"/>
                  </a:cubicBezTo>
                  <a:cubicBezTo>
                    <a:pt x="845" y="646"/>
                    <a:pt x="845" y="646"/>
                    <a:pt x="845" y="646"/>
                  </a:cubicBezTo>
                  <a:cubicBezTo>
                    <a:pt x="849" y="633"/>
                    <a:pt x="840" y="619"/>
                    <a:pt x="827" y="615"/>
                  </a:cubicBezTo>
                  <a:cubicBezTo>
                    <a:pt x="818" y="615"/>
                    <a:pt x="805" y="619"/>
                    <a:pt x="801" y="633"/>
                  </a:cubicBezTo>
                  <a:cubicBezTo>
                    <a:pt x="699" y="951"/>
                    <a:pt x="699" y="951"/>
                    <a:pt x="699" y="951"/>
                  </a:cubicBezTo>
                  <a:cubicBezTo>
                    <a:pt x="699" y="770"/>
                    <a:pt x="699" y="770"/>
                    <a:pt x="699" y="770"/>
                  </a:cubicBezTo>
                  <a:cubicBezTo>
                    <a:pt x="699" y="761"/>
                    <a:pt x="690" y="752"/>
                    <a:pt x="681" y="752"/>
                  </a:cubicBezTo>
                  <a:cubicBezTo>
                    <a:pt x="668" y="752"/>
                    <a:pt x="659" y="761"/>
                    <a:pt x="659" y="770"/>
                  </a:cubicBezTo>
                  <a:cubicBezTo>
                    <a:pt x="659" y="1013"/>
                    <a:pt x="659" y="1013"/>
                    <a:pt x="659" y="1013"/>
                  </a:cubicBezTo>
                  <a:cubicBezTo>
                    <a:pt x="641" y="1000"/>
                    <a:pt x="619" y="991"/>
                    <a:pt x="593" y="991"/>
                  </a:cubicBezTo>
                  <a:cubicBezTo>
                    <a:pt x="566" y="991"/>
                    <a:pt x="544" y="1000"/>
                    <a:pt x="527" y="1013"/>
                  </a:cubicBezTo>
                  <a:cubicBezTo>
                    <a:pt x="527" y="770"/>
                    <a:pt x="527" y="770"/>
                    <a:pt x="527" y="770"/>
                  </a:cubicBezTo>
                  <a:cubicBezTo>
                    <a:pt x="527" y="761"/>
                    <a:pt x="518" y="752"/>
                    <a:pt x="504" y="752"/>
                  </a:cubicBezTo>
                  <a:cubicBezTo>
                    <a:pt x="495" y="752"/>
                    <a:pt x="487" y="761"/>
                    <a:pt x="487" y="770"/>
                  </a:cubicBezTo>
                  <a:cubicBezTo>
                    <a:pt x="487" y="951"/>
                    <a:pt x="487" y="951"/>
                    <a:pt x="487" y="951"/>
                  </a:cubicBezTo>
                  <a:cubicBezTo>
                    <a:pt x="385" y="633"/>
                    <a:pt x="385" y="633"/>
                    <a:pt x="385" y="633"/>
                  </a:cubicBezTo>
                  <a:cubicBezTo>
                    <a:pt x="381" y="619"/>
                    <a:pt x="367" y="615"/>
                    <a:pt x="359" y="615"/>
                  </a:cubicBezTo>
                  <a:cubicBezTo>
                    <a:pt x="345" y="619"/>
                    <a:pt x="336" y="633"/>
                    <a:pt x="341" y="646"/>
                  </a:cubicBezTo>
                  <a:cubicBezTo>
                    <a:pt x="482" y="1089"/>
                    <a:pt x="482" y="1089"/>
                    <a:pt x="482" y="1089"/>
                  </a:cubicBezTo>
                  <a:cubicBezTo>
                    <a:pt x="482" y="1093"/>
                    <a:pt x="482" y="1098"/>
                    <a:pt x="482" y="1102"/>
                  </a:cubicBezTo>
                  <a:cubicBezTo>
                    <a:pt x="482" y="1385"/>
                    <a:pt x="482" y="1385"/>
                    <a:pt x="482" y="1385"/>
                  </a:cubicBezTo>
                  <a:cubicBezTo>
                    <a:pt x="416" y="1385"/>
                    <a:pt x="416" y="1385"/>
                    <a:pt x="416" y="1385"/>
                  </a:cubicBezTo>
                  <a:cubicBezTo>
                    <a:pt x="398" y="1159"/>
                    <a:pt x="230" y="947"/>
                    <a:pt x="225" y="938"/>
                  </a:cubicBezTo>
                  <a:cubicBezTo>
                    <a:pt x="221" y="934"/>
                    <a:pt x="221" y="934"/>
                    <a:pt x="221" y="934"/>
                  </a:cubicBezTo>
                  <a:close/>
                </a:path>
              </a:pathLst>
            </a:custGeom>
            <a:solidFill>
              <a:srgbClr val="E8462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0" name="Freeform 120"/>
            <p:cNvSpPr>
              <a:spLocks noChangeArrowheads="1"/>
            </p:cNvSpPr>
            <p:nvPr/>
          </p:nvSpPr>
          <p:spPr bwMode="auto">
            <a:xfrm>
              <a:off x="17948892" y="3542208"/>
              <a:ext cx="321649" cy="135425"/>
            </a:xfrm>
            <a:custGeom>
              <a:avLst/>
              <a:gdLst>
                <a:gd name="T0" fmla="*/ 191 w 338"/>
                <a:gd name="T1" fmla="*/ 145 h 146"/>
                <a:gd name="T2" fmla="*/ 191 w 338"/>
                <a:gd name="T3" fmla="*/ 145 h 146"/>
                <a:gd name="T4" fmla="*/ 147 w 338"/>
                <a:gd name="T5" fmla="*/ 145 h 146"/>
                <a:gd name="T6" fmla="*/ 0 w 338"/>
                <a:gd name="T7" fmla="*/ 0 h 146"/>
                <a:gd name="T8" fmla="*/ 337 w 338"/>
                <a:gd name="T9" fmla="*/ 0 h 146"/>
                <a:gd name="T10" fmla="*/ 191 w 338"/>
                <a:gd name="T11" fmla="*/ 14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8" h="146">
                  <a:moveTo>
                    <a:pt x="191" y="145"/>
                  </a:moveTo>
                  <a:lnTo>
                    <a:pt x="191" y="145"/>
                  </a:lnTo>
                  <a:cubicBezTo>
                    <a:pt x="147" y="145"/>
                    <a:pt x="147" y="145"/>
                    <a:pt x="147" y="145"/>
                  </a:cubicBezTo>
                  <a:cubicBezTo>
                    <a:pt x="67" y="145"/>
                    <a:pt x="0" y="84"/>
                    <a:pt x="0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337" y="84"/>
                    <a:pt x="271" y="145"/>
                    <a:pt x="191" y="145"/>
                  </a:cubicBezTo>
                </a:path>
              </a:pathLst>
            </a:custGeom>
            <a:solidFill>
              <a:srgbClr val="E8462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1" name="Freeform 121"/>
            <p:cNvSpPr>
              <a:spLocks noChangeArrowheads="1"/>
            </p:cNvSpPr>
            <p:nvPr/>
          </p:nvSpPr>
          <p:spPr bwMode="auto">
            <a:xfrm>
              <a:off x="18050466" y="2492665"/>
              <a:ext cx="114270" cy="63480"/>
            </a:xfrm>
            <a:custGeom>
              <a:avLst/>
              <a:gdLst>
                <a:gd name="T0" fmla="*/ 35 w 125"/>
                <a:gd name="T1" fmla="*/ 0 h 71"/>
                <a:gd name="T2" fmla="*/ 35 w 125"/>
                <a:gd name="T3" fmla="*/ 0 h 71"/>
                <a:gd name="T4" fmla="*/ 93 w 125"/>
                <a:gd name="T5" fmla="*/ 0 h 71"/>
                <a:gd name="T6" fmla="*/ 124 w 125"/>
                <a:gd name="T7" fmla="*/ 35 h 71"/>
                <a:gd name="T8" fmla="*/ 93 w 125"/>
                <a:gd name="T9" fmla="*/ 70 h 71"/>
                <a:gd name="T10" fmla="*/ 35 w 125"/>
                <a:gd name="T11" fmla="*/ 70 h 71"/>
                <a:gd name="T12" fmla="*/ 0 w 125"/>
                <a:gd name="T13" fmla="*/ 35 h 71"/>
                <a:gd name="T14" fmla="*/ 35 w 125"/>
                <a:gd name="T1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5" h="71">
                  <a:moveTo>
                    <a:pt x="35" y="0"/>
                  </a:moveTo>
                  <a:lnTo>
                    <a:pt x="35" y="0"/>
                  </a:lnTo>
                  <a:cubicBezTo>
                    <a:pt x="93" y="0"/>
                    <a:pt x="93" y="0"/>
                    <a:pt x="93" y="0"/>
                  </a:cubicBezTo>
                  <a:cubicBezTo>
                    <a:pt x="110" y="0"/>
                    <a:pt x="124" y="17"/>
                    <a:pt x="124" y="35"/>
                  </a:cubicBezTo>
                  <a:cubicBezTo>
                    <a:pt x="124" y="53"/>
                    <a:pt x="110" y="70"/>
                    <a:pt x="93" y="70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13" y="70"/>
                    <a:pt x="0" y="53"/>
                    <a:pt x="0" y="35"/>
                  </a:cubicBezTo>
                  <a:cubicBezTo>
                    <a:pt x="0" y="17"/>
                    <a:pt x="13" y="0"/>
                    <a:pt x="35" y="0"/>
                  </a:cubicBezTo>
                </a:path>
              </a:pathLst>
            </a:custGeom>
            <a:solidFill>
              <a:srgbClr val="E8462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2" name="Freeform 122"/>
            <p:cNvSpPr>
              <a:spLocks noChangeArrowheads="1"/>
            </p:cNvSpPr>
            <p:nvPr/>
          </p:nvSpPr>
          <p:spPr bwMode="auto">
            <a:xfrm>
              <a:off x="17923499" y="2382632"/>
              <a:ext cx="372436" cy="25392"/>
            </a:xfrm>
            <a:custGeom>
              <a:avLst/>
              <a:gdLst>
                <a:gd name="T0" fmla="*/ 18 w 391"/>
                <a:gd name="T1" fmla="*/ 0 h 33"/>
                <a:gd name="T2" fmla="*/ 18 w 391"/>
                <a:gd name="T3" fmla="*/ 0 h 33"/>
                <a:gd name="T4" fmla="*/ 372 w 391"/>
                <a:gd name="T5" fmla="*/ 0 h 33"/>
                <a:gd name="T6" fmla="*/ 390 w 391"/>
                <a:gd name="T7" fmla="*/ 14 h 33"/>
                <a:gd name="T8" fmla="*/ 372 w 391"/>
                <a:gd name="T9" fmla="*/ 32 h 33"/>
                <a:gd name="T10" fmla="*/ 18 w 391"/>
                <a:gd name="T11" fmla="*/ 32 h 33"/>
                <a:gd name="T12" fmla="*/ 0 w 391"/>
                <a:gd name="T13" fmla="*/ 14 h 33"/>
                <a:gd name="T14" fmla="*/ 18 w 391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1" h="33">
                  <a:moveTo>
                    <a:pt x="18" y="0"/>
                  </a:moveTo>
                  <a:lnTo>
                    <a:pt x="18" y="0"/>
                  </a:lnTo>
                  <a:cubicBezTo>
                    <a:pt x="372" y="0"/>
                    <a:pt x="372" y="0"/>
                    <a:pt x="372" y="0"/>
                  </a:cubicBezTo>
                  <a:cubicBezTo>
                    <a:pt x="381" y="0"/>
                    <a:pt x="390" y="5"/>
                    <a:pt x="390" y="14"/>
                  </a:cubicBezTo>
                  <a:cubicBezTo>
                    <a:pt x="390" y="23"/>
                    <a:pt x="381" y="32"/>
                    <a:pt x="37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9" y="32"/>
                    <a:pt x="0" y="23"/>
                    <a:pt x="0" y="14"/>
                  </a:cubicBezTo>
                  <a:cubicBezTo>
                    <a:pt x="0" y="5"/>
                    <a:pt x="9" y="0"/>
                    <a:pt x="18" y="0"/>
                  </a:cubicBezTo>
                </a:path>
              </a:pathLst>
            </a:custGeom>
            <a:solidFill>
              <a:srgbClr val="E8462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3" name="Freeform 123"/>
            <p:cNvSpPr>
              <a:spLocks noChangeArrowheads="1"/>
            </p:cNvSpPr>
            <p:nvPr/>
          </p:nvSpPr>
          <p:spPr bwMode="auto">
            <a:xfrm>
              <a:off x="18042001" y="1197665"/>
              <a:ext cx="118502" cy="495147"/>
            </a:xfrm>
            <a:custGeom>
              <a:avLst/>
              <a:gdLst>
                <a:gd name="T0" fmla="*/ 62 w 129"/>
                <a:gd name="T1" fmla="*/ 0 h 519"/>
                <a:gd name="T2" fmla="*/ 62 w 129"/>
                <a:gd name="T3" fmla="*/ 0 h 519"/>
                <a:gd name="T4" fmla="*/ 128 w 129"/>
                <a:gd name="T5" fmla="*/ 66 h 519"/>
                <a:gd name="T6" fmla="*/ 128 w 129"/>
                <a:gd name="T7" fmla="*/ 456 h 519"/>
                <a:gd name="T8" fmla="*/ 62 w 129"/>
                <a:gd name="T9" fmla="*/ 518 h 519"/>
                <a:gd name="T10" fmla="*/ 0 w 129"/>
                <a:gd name="T11" fmla="*/ 456 h 519"/>
                <a:gd name="T12" fmla="*/ 0 w 129"/>
                <a:gd name="T13" fmla="*/ 66 h 519"/>
                <a:gd name="T14" fmla="*/ 62 w 129"/>
                <a:gd name="T15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519">
                  <a:moveTo>
                    <a:pt x="62" y="0"/>
                  </a:moveTo>
                  <a:lnTo>
                    <a:pt x="62" y="0"/>
                  </a:lnTo>
                  <a:cubicBezTo>
                    <a:pt x="97" y="0"/>
                    <a:pt x="128" y="31"/>
                    <a:pt x="128" y="66"/>
                  </a:cubicBezTo>
                  <a:cubicBezTo>
                    <a:pt x="128" y="456"/>
                    <a:pt x="128" y="456"/>
                    <a:pt x="128" y="456"/>
                  </a:cubicBezTo>
                  <a:cubicBezTo>
                    <a:pt x="128" y="491"/>
                    <a:pt x="97" y="518"/>
                    <a:pt x="62" y="518"/>
                  </a:cubicBezTo>
                  <a:cubicBezTo>
                    <a:pt x="27" y="518"/>
                    <a:pt x="0" y="491"/>
                    <a:pt x="0" y="45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31"/>
                    <a:pt x="27" y="0"/>
                    <a:pt x="62" y="0"/>
                  </a:cubicBezTo>
                </a:path>
              </a:pathLst>
            </a:custGeom>
            <a:solidFill>
              <a:srgbClr val="E8462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4" name="Freeform 124"/>
            <p:cNvSpPr>
              <a:spLocks noChangeArrowheads="1"/>
            </p:cNvSpPr>
            <p:nvPr/>
          </p:nvSpPr>
          <p:spPr bwMode="auto">
            <a:xfrm>
              <a:off x="17267503" y="1447355"/>
              <a:ext cx="397830" cy="389346"/>
            </a:xfrm>
            <a:custGeom>
              <a:avLst/>
              <a:gdLst>
                <a:gd name="T0" fmla="*/ 26 w 417"/>
                <a:gd name="T1" fmla="*/ 22 h 408"/>
                <a:gd name="T2" fmla="*/ 26 w 417"/>
                <a:gd name="T3" fmla="*/ 22 h 408"/>
                <a:gd name="T4" fmla="*/ 115 w 417"/>
                <a:gd name="T5" fmla="*/ 22 h 408"/>
                <a:gd name="T6" fmla="*/ 389 w 417"/>
                <a:gd name="T7" fmla="*/ 297 h 408"/>
                <a:gd name="T8" fmla="*/ 389 w 417"/>
                <a:gd name="T9" fmla="*/ 389 h 408"/>
                <a:gd name="T10" fmla="*/ 345 w 417"/>
                <a:gd name="T11" fmla="*/ 407 h 408"/>
                <a:gd name="T12" fmla="*/ 301 w 417"/>
                <a:gd name="T13" fmla="*/ 389 h 408"/>
                <a:gd name="T14" fmla="*/ 26 w 417"/>
                <a:gd name="T15" fmla="*/ 115 h 408"/>
                <a:gd name="T16" fmla="*/ 26 w 417"/>
                <a:gd name="T17" fmla="*/ 2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7" h="408">
                  <a:moveTo>
                    <a:pt x="26" y="22"/>
                  </a:moveTo>
                  <a:lnTo>
                    <a:pt x="26" y="22"/>
                  </a:lnTo>
                  <a:cubicBezTo>
                    <a:pt x="49" y="0"/>
                    <a:pt x="93" y="0"/>
                    <a:pt x="115" y="22"/>
                  </a:cubicBezTo>
                  <a:cubicBezTo>
                    <a:pt x="389" y="297"/>
                    <a:pt x="389" y="297"/>
                    <a:pt x="389" y="297"/>
                  </a:cubicBezTo>
                  <a:cubicBezTo>
                    <a:pt x="416" y="323"/>
                    <a:pt x="416" y="363"/>
                    <a:pt x="389" y="389"/>
                  </a:cubicBezTo>
                  <a:cubicBezTo>
                    <a:pt x="380" y="403"/>
                    <a:pt x="362" y="407"/>
                    <a:pt x="345" y="407"/>
                  </a:cubicBezTo>
                  <a:cubicBezTo>
                    <a:pt x="327" y="407"/>
                    <a:pt x="314" y="403"/>
                    <a:pt x="301" y="389"/>
                  </a:cubicBezTo>
                  <a:cubicBezTo>
                    <a:pt x="26" y="115"/>
                    <a:pt x="26" y="115"/>
                    <a:pt x="26" y="115"/>
                  </a:cubicBezTo>
                  <a:cubicBezTo>
                    <a:pt x="0" y="89"/>
                    <a:pt x="0" y="49"/>
                    <a:pt x="26" y="22"/>
                  </a:cubicBezTo>
                </a:path>
              </a:pathLst>
            </a:custGeom>
            <a:solidFill>
              <a:srgbClr val="E8462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5" name="Freeform 125"/>
            <p:cNvSpPr>
              <a:spLocks noChangeArrowheads="1"/>
            </p:cNvSpPr>
            <p:nvPr/>
          </p:nvSpPr>
          <p:spPr bwMode="auto">
            <a:xfrm>
              <a:off x="18528708" y="1460051"/>
              <a:ext cx="397830" cy="389346"/>
            </a:xfrm>
            <a:custGeom>
              <a:avLst/>
              <a:gdLst>
                <a:gd name="T0" fmla="*/ 301 w 417"/>
                <a:gd name="T1" fmla="*/ 22 h 408"/>
                <a:gd name="T2" fmla="*/ 301 w 417"/>
                <a:gd name="T3" fmla="*/ 22 h 408"/>
                <a:gd name="T4" fmla="*/ 389 w 417"/>
                <a:gd name="T5" fmla="*/ 22 h 408"/>
                <a:gd name="T6" fmla="*/ 389 w 417"/>
                <a:gd name="T7" fmla="*/ 115 h 408"/>
                <a:gd name="T8" fmla="*/ 115 w 417"/>
                <a:gd name="T9" fmla="*/ 390 h 408"/>
                <a:gd name="T10" fmla="*/ 71 w 417"/>
                <a:gd name="T11" fmla="*/ 407 h 408"/>
                <a:gd name="T12" fmla="*/ 26 w 417"/>
                <a:gd name="T13" fmla="*/ 390 h 408"/>
                <a:gd name="T14" fmla="*/ 26 w 417"/>
                <a:gd name="T15" fmla="*/ 297 h 408"/>
                <a:gd name="T16" fmla="*/ 301 w 417"/>
                <a:gd name="T17" fmla="*/ 2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7" h="408">
                  <a:moveTo>
                    <a:pt x="301" y="22"/>
                  </a:moveTo>
                  <a:lnTo>
                    <a:pt x="301" y="22"/>
                  </a:lnTo>
                  <a:cubicBezTo>
                    <a:pt x="323" y="0"/>
                    <a:pt x="363" y="0"/>
                    <a:pt x="389" y="22"/>
                  </a:cubicBezTo>
                  <a:cubicBezTo>
                    <a:pt x="416" y="49"/>
                    <a:pt x="416" y="89"/>
                    <a:pt x="389" y="115"/>
                  </a:cubicBezTo>
                  <a:cubicBezTo>
                    <a:pt x="115" y="390"/>
                    <a:pt x="115" y="390"/>
                    <a:pt x="115" y="390"/>
                  </a:cubicBezTo>
                  <a:cubicBezTo>
                    <a:pt x="102" y="403"/>
                    <a:pt x="89" y="407"/>
                    <a:pt x="71" y="407"/>
                  </a:cubicBezTo>
                  <a:cubicBezTo>
                    <a:pt x="53" y="407"/>
                    <a:pt x="35" y="403"/>
                    <a:pt x="26" y="390"/>
                  </a:cubicBezTo>
                  <a:cubicBezTo>
                    <a:pt x="0" y="363"/>
                    <a:pt x="0" y="323"/>
                    <a:pt x="26" y="297"/>
                  </a:cubicBezTo>
                  <a:lnTo>
                    <a:pt x="301" y="22"/>
                  </a:lnTo>
                </a:path>
              </a:pathLst>
            </a:custGeom>
            <a:solidFill>
              <a:srgbClr val="E8462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6" name="Freeform 126"/>
            <p:cNvSpPr>
              <a:spLocks noChangeArrowheads="1"/>
            </p:cNvSpPr>
            <p:nvPr/>
          </p:nvSpPr>
          <p:spPr bwMode="auto">
            <a:xfrm>
              <a:off x="18308632" y="1252681"/>
              <a:ext cx="266630" cy="478219"/>
            </a:xfrm>
            <a:custGeom>
              <a:avLst/>
              <a:gdLst>
                <a:gd name="T0" fmla="*/ 150 w 284"/>
                <a:gd name="T1" fmla="*/ 54 h 502"/>
                <a:gd name="T2" fmla="*/ 150 w 284"/>
                <a:gd name="T3" fmla="*/ 54 h 502"/>
                <a:gd name="T4" fmla="*/ 234 w 284"/>
                <a:gd name="T5" fmla="*/ 14 h 502"/>
                <a:gd name="T6" fmla="*/ 270 w 284"/>
                <a:gd name="T7" fmla="*/ 98 h 502"/>
                <a:gd name="T8" fmla="*/ 133 w 284"/>
                <a:gd name="T9" fmla="*/ 461 h 502"/>
                <a:gd name="T10" fmla="*/ 70 w 284"/>
                <a:gd name="T11" fmla="*/ 501 h 502"/>
                <a:gd name="T12" fmla="*/ 48 w 284"/>
                <a:gd name="T13" fmla="*/ 496 h 502"/>
                <a:gd name="T14" fmla="*/ 9 w 284"/>
                <a:gd name="T15" fmla="*/ 412 h 502"/>
                <a:gd name="T16" fmla="*/ 150 w 284"/>
                <a:gd name="T17" fmla="*/ 54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502">
                  <a:moveTo>
                    <a:pt x="150" y="54"/>
                  </a:moveTo>
                  <a:lnTo>
                    <a:pt x="150" y="54"/>
                  </a:lnTo>
                  <a:cubicBezTo>
                    <a:pt x="164" y="18"/>
                    <a:pt x="203" y="0"/>
                    <a:pt x="234" y="14"/>
                  </a:cubicBezTo>
                  <a:cubicBezTo>
                    <a:pt x="270" y="27"/>
                    <a:pt x="283" y="67"/>
                    <a:pt x="270" y="98"/>
                  </a:cubicBezTo>
                  <a:cubicBezTo>
                    <a:pt x="133" y="461"/>
                    <a:pt x="133" y="461"/>
                    <a:pt x="133" y="461"/>
                  </a:cubicBezTo>
                  <a:cubicBezTo>
                    <a:pt x="119" y="487"/>
                    <a:pt x="97" y="501"/>
                    <a:pt x="70" y="501"/>
                  </a:cubicBezTo>
                  <a:cubicBezTo>
                    <a:pt x="62" y="501"/>
                    <a:pt x="53" y="501"/>
                    <a:pt x="48" y="496"/>
                  </a:cubicBezTo>
                  <a:cubicBezTo>
                    <a:pt x="13" y="483"/>
                    <a:pt x="0" y="448"/>
                    <a:pt x="9" y="412"/>
                  </a:cubicBezTo>
                  <a:lnTo>
                    <a:pt x="150" y="54"/>
                  </a:lnTo>
                </a:path>
              </a:pathLst>
            </a:custGeom>
            <a:solidFill>
              <a:srgbClr val="E8462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7" name="Freeform 127"/>
            <p:cNvSpPr>
              <a:spLocks noChangeArrowheads="1"/>
            </p:cNvSpPr>
            <p:nvPr/>
          </p:nvSpPr>
          <p:spPr bwMode="auto">
            <a:xfrm>
              <a:off x="17614546" y="1244217"/>
              <a:ext cx="270863" cy="478219"/>
            </a:xfrm>
            <a:custGeom>
              <a:avLst/>
              <a:gdLst>
                <a:gd name="T0" fmla="*/ 49 w 285"/>
                <a:gd name="T1" fmla="*/ 14 h 502"/>
                <a:gd name="T2" fmla="*/ 49 w 285"/>
                <a:gd name="T3" fmla="*/ 14 h 502"/>
                <a:gd name="T4" fmla="*/ 129 w 285"/>
                <a:gd name="T5" fmla="*/ 54 h 502"/>
                <a:gd name="T6" fmla="*/ 271 w 285"/>
                <a:gd name="T7" fmla="*/ 412 h 502"/>
                <a:gd name="T8" fmla="*/ 235 w 285"/>
                <a:gd name="T9" fmla="*/ 496 h 502"/>
                <a:gd name="T10" fmla="*/ 213 w 285"/>
                <a:gd name="T11" fmla="*/ 501 h 502"/>
                <a:gd name="T12" fmla="*/ 151 w 285"/>
                <a:gd name="T13" fmla="*/ 461 h 502"/>
                <a:gd name="T14" fmla="*/ 9 w 285"/>
                <a:gd name="T15" fmla="*/ 98 h 502"/>
                <a:gd name="T16" fmla="*/ 49 w 285"/>
                <a:gd name="T17" fmla="*/ 14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502">
                  <a:moveTo>
                    <a:pt x="49" y="14"/>
                  </a:moveTo>
                  <a:lnTo>
                    <a:pt x="49" y="14"/>
                  </a:lnTo>
                  <a:cubicBezTo>
                    <a:pt x="80" y="0"/>
                    <a:pt x="120" y="18"/>
                    <a:pt x="129" y="54"/>
                  </a:cubicBezTo>
                  <a:cubicBezTo>
                    <a:pt x="271" y="412"/>
                    <a:pt x="271" y="412"/>
                    <a:pt x="271" y="412"/>
                  </a:cubicBezTo>
                  <a:cubicBezTo>
                    <a:pt x="284" y="448"/>
                    <a:pt x="271" y="483"/>
                    <a:pt x="235" y="496"/>
                  </a:cubicBezTo>
                  <a:cubicBezTo>
                    <a:pt x="226" y="501"/>
                    <a:pt x="222" y="501"/>
                    <a:pt x="213" y="501"/>
                  </a:cubicBezTo>
                  <a:cubicBezTo>
                    <a:pt x="186" y="501"/>
                    <a:pt x="164" y="488"/>
                    <a:pt x="151" y="461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0" y="67"/>
                    <a:pt x="14" y="27"/>
                    <a:pt x="49" y="14"/>
                  </a:cubicBezTo>
                </a:path>
              </a:pathLst>
            </a:custGeom>
            <a:solidFill>
              <a:srgbClr val="E8462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8" name="Freeform 128"/>
            <p:cNvSpPr>
              <a:spLocks noChangeArrowheads="1"/>
            </p:cNvSpPr>
            <p:nvPr/>
          </p:nvSpPr>
          <p:spPr bwMode="auto">
            <a:xfrm>
              <a:off x="15350303" y="3013204"/>
              <a:ext cx="1565925" cy="605180"/>
            </a:xfrm>
            <a:custGeom>
              <a:avLst/>
              <a:gdLst>
                <a:gd name="T0" fmla="*/ 0 w 1638"/>
                <a:gd name="T1" fmla="*/ 278 h 633"/>
                <a:gd name="T2" fmla="*/ 0 w 1638"/>
                <a:gd name="T3" fmla="*/ 278 h 633"/>
                <a:gd name="T4" fmla="*/ 239 w 1638"/>
                <a:gd name="T5" fmla="*/ 553 h 633"/>
                <a:gd name="T6" fmla="*/ 460 w 1638"/>
                <a:gd name="T7" fmla="*/ 345 h 633"/>
                <a:gd name="T8" fmla="*/ 504 w 1638"/>
                <a:gd name="T9" fmla="*/ 349 h 633"/>
                <a:gd name="T10" fmla="*/ 500 w 1638"/>
                <a:gd name="T11" fmla="*/ 358 h 633"/>
                <a:gd name="T12" fmla="*/ 739 w 1638"/>
                <a:gd name="T13" fmla="*/ 632 h 633"/>
                <a:gd name="T14" fmla="*/ 964 w 1638"/>
                <a:gd name="T15" fmla="*/ 411 h 633"/>
                <a:gd name="T16" fmla="*/ 1633 w 1638"/>
                <a:gd name="T17" fmla="*/ 433 h 633"/>
                <a:gd name="T18" fmla="*/ 1637 w 1638"/>
                <a:gd name="T19" fmla="*/ 380 h 633"/>
                <a:gd name="T20" fmla="*/ 973 w 1638"/>
                <a:gd name="T21" fmla="*/ 362 h 633"/>
                <a:gd name="T22" fmla="*/ 973 w 1638"/>
                <a:gd name="T23" fmla="*/ 358 h 633"/>
                <a:gd name="T24" fmla="*/ 739 w 1638"/>
                <a:gd name="T25" fmla="*/ 83 h 633"/>
                <a:gd name="T26" fmla="*/ 509 w 1638"/>
                <a:gd name="T27" fmla="*/ 313 h 633"/>
                <a:gd name="T28" fmla="*/ 469 w 1638"/>
                <a:gd name="T29" fmla="*/ 305 h 633"/>
                <a:gd name="T30" fmla="*/ 473 w 1638"/>
                <a:gd name="T31" fmla="*/ 278 h 633"/>
                <a:gd name="T32" fmla="*/ 239 w 1638"/>
                <a:gd name="T33" fmla="*/ 0 h 633"/>
                <a:gd name="T34" fmla="*/ 0 w 1638"/>
                <a:gd name="T35" fmla="*/ 278 h 633"/>
                <a:gd name="T36" fmla="*/ 553 w 1638"/>
                <a:gd name="T37" fmla="*/ 358 h 633"/>
                <a:gd name="T38" fmla="*/ 553 w 1638"/>
                <a:gd name="T39" fmla="*/ 358 h 633"/>
                <a:gd name="T40" fmla="*/ 739 w 1638"/>
                <a:gd name="T41" fmla="*/ 132 h 633"/>
                <a:gd name="T42" fmla="*/ 920 w 1638"/>
                <a:gd name="T43" fmla="*/ 358 h 633"/>
                <a:gd name="T44" fmla="*/ 739 w 1638"/>
                <a:gd name="T45" fmla="*/ 584 h 633"/>
                <a:gd name="T46" fmla="*/ 553 w 1638"/>
                <a:gd name="T47" fmla="*/ 358 h 633"/>
                <a:gd name="T48" fmla="*/ 53 w 1638"/>
                <a:gd name="T49" fmla="*/ 278 h 633"/>
                <a:gd name="T50" fmla="*/ 53 w 1638"/>
                <a:gd name="T51" fmla="*/ 278 h 633"/>
                <a:gd name="T52" fmla="*/ 239 w 1638"/>
                <a:gd name="T53" fmla="*/ 52 h 633"/>
                <a:gd name="T54" fmla="*/ 420 w 1638"/>
                <a:gd name="T55" fmla="*/ 278 h 633"/>
                <a:gd name="T56" fmla="*/ 239 w 1638"/>
                <a:gd name="T57" fmla="*/ 499 h 633"/>
                <a:gd name="T58" fmla="*/ 53 w 1638"/>
                <a:gd name="T59" fmla="*/ 278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38" h="633">
                  <a:moveTo>
                    <a:pt x="0" y="278"/>
                  </a:moveTo>
                  <a:lnTo>
                    <a:pt x="0" y="278"/>
                  </a:lnTo>
                  <a:cubicBezTo>
                    <a:pt x="0" y="429"/>
                    <a:pt x="106" y="553"/>
                    <a:pt x="239" y="553"/>
                  </a:cubicBezTo>
                  <a:cubicBezTo>
                    <a:pt x="345" y="553"/>
                    <a:pt x="433" y="464"/>
                    <a:pt x="460" y="345"/>
                  </a:cubicBezTo>
                  <a:cubicBezTo>
                    <a:pt x="504" y="349"/>
                    <a:pt x="504" y="349"/>
                    <a:pt x="504" y="349"/>
                  </a:cubicBezTo>
                  <a:cubicBezTo>
                    <a:pt x="504" y="353"/>
                    <a:pt x="500" y="353"/>
                    <a:pt x="500" y="358"/>
                  </a:cubicBezTo>
                  <a:cubicBezTo>
                    <a:pt x="500" y="508"/>
                    <a:pt x="606" y="632"/>
                    <a:pt x="739" y="632"/>
                  </a:cubicBezTo>
                  <a:cubicBezTo>
                    <a:pt x="849" y="632"/>
                    <a:pt x="942" y="539"/>
                    <a:pt x="964" y="411"/>
                  </a:cubicBezTo>
                  <a:cubicBezTo>
                    <a:pt x="1633" y="433"/>
                    <a:pt x="1633" y="433"/>
                    <a:pt x="1633" y="433"/>
                  </a:cubicBezTo>
                  <a:cubicBezTo>
                    <a:pt x="1637" y="380"/>
                    <a:pt x="1637" y="380"/>
                    <a:pt x="1637" y="380"/>
                  </a:cubicBezTo>
                  <a:cubicBezTo>
                    <a:pt x="973" y="362"/>
                    <a:pt x="973" y="362"/>
                    <a:pt x="973" y="362"/>
                  </a:cubicBezTo>
                  <a:cubicBezTo>
                    <a:pt x="973" y="358"/>
                    <a:pt x="973" y="358"/>
                    <a:pt x="973" y="358"/>
                  </a:cubicBezTo>
                  <a:cubicBezTo>
                    <a:pt x="973" y="208"/>
                    <a:pt x="867" y="83"/>
                    <a:pt x="739" y="83"/>
                  </a:cubicBezTo>
                  <a:cubicBezTo>
                    <a:pt x="619" y="83"/>
                    <a:pt x="527" y="181"/>
                    <a:pt x="509" y="313"/>
                  </a:cubicBezTo>
                  <a:cubicBezTo>
                    <a:pt x="469" y="305"/>
                    <a:pt x="469" y="305"/>
                    <a:pt x="469" y="305"/>
                  </a:cubicBezTo>
                  <a:cubicBezTo>
                    <a:pt x="469" y="296"/>
                    <a:pt x="473" y="287"/>
                    <a:pt x="473" y="278"/>
                  </a:cubicBezTo>
                  <a:cubicBezTo>
                    <a:pt x="473" y="123"/>
                    <a:pt x="367" y="0"/>
                    <a:pt x="239" y="0"/>
                  </a:cubicBezTo>
                  <a:cubicBezTo>
                    <a:pt x="106" y="0"/>
                    <a:pt x="0" y="123"/>
                    <a:pt x="0" y="278"/>
                  </a:cubicBezTo>
                  <a:close/>
                  <a:moveTo>
                    <a:pt x="553" y="358"/>
                  </a:moveTo>
                  <a:lnTo>
                    <a:pt x="553" y="358"/>
                  </a:lnTo>
                  <a:cubicBezTo>
                    <a:pt x="553" y="234"/>
                    <a:pt x="637" y="132"/>
                    <a:pt x="739" y="132"/>
                  </a:cubicBezTo>
                  <a:cubicBezTo>
                    <a:pt x="840" y="132"/>
                    <a:pt x="920" y="234"/>
                    <a:pt x="920" y="358"/>
                  </a:cubicBezTo>
                  <a:cubicBezTo>
                    <a:pt x="920" y="481"/>
                    <a:pt x="840" y="584"/>
                    <a:pt x="739" y="584"/>
                  </a:cubicBezTo>
                  <a:cubicBezTo>
                    <a:pt x="637" y="584"/>
                    <a:pt x="553" y="481"/>
                    <a:pt x="553" y="358"/>
                  </a:cubicBezTo>
                  <a:close/>
                  <a:moveTo>
                    <a:pt x="53" y="278"/>
                  </a:moveTo>
                  <a:lnTo>
                    <a:pt x="53" y="278"/>
                  </a:lnTo>
                  <a:cubicBezTo>
                    <a:pt x="53" y="154"/>
                    <a:pt x="137" y="52"/>
                    <a:pt x="239" y="52"/>
                  </a:cubicBezTo>
                  <a:cubicBezTo>
                    <a:pt x="336" y="52"/>
                    <a:pt x="420" y="154"/>
                    <a:pt x="420" y="278"/>
                  </a:cubicBezTo>
                  <a:cubicBezTo>
                    <a:pt x="420" y="402"/>
                    <a:pt x="336" y="499"/>
                    <a:pt x="239" y="499"/>
                  </a:cubicBezTo>
                  <a:cubicBezTo>
                    <a:pt x="137" y="499"/>
                    <a:pt x="53" y="402"/>
                    <a:pt x="53" y="278"/>
                  </a:cubicBezTo>
                  <a:close/>
                </a:path>
              </a:pathLst>
            </a:custGeom>
            <a:solidFill>
              <a:srgbClr val="4228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9" name="Freeform 129"/>
            <p:cNvSpPr>
              <a:spLocks noChangeArrowheads="1"/>
            </p:cNvSpPr>
            <p:nvPr/>
          </p:nvSpPr>
          <p:spPr bwMode="auto">
            <a:xfrm>
              <a:off x="10656760" y="8354022"/>
              <a:ext cx="1841020" cy="1036846"/>
            </a:xfrm>
            <a:custGeom>
              <a:avLst/>
              <a:gdLst>
                <a:gd name="T0" fmla="*/ 1920 w 1921"/>
                <a:gd name="T1" fmla="*/ 0 h 1085"/>
                <a:gd name="T2" fmla="*/ 0 w 1921"/>
                <a:gd name="T3" fmla="*/ 0 h 1085"/>
                <a:gd name="T4" fmla="*/ 0 w 1921"/>
                <a:gd name="T5" fmla="*/ 1084 h 1085"/>
                <a:gd name="T6" fmla="*/ 1920 w 1921"/>
                <a:gd name="T7" fmla="*/ 1084 h 1085"/>
                <a:gd name="T8" fmla="*/ 1920 w 1921"/>
                <a:gd name="T9" fmla="*/ 0 h 1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1" h="1085">
                  <a:moveTo>
                    <a:pt x="1920" y="0"/>
                  </a:moveTo>
                  <a:lnTo>
                    <a:pt x="0" y="0"/>
                  </a:lnTo>
                  <a:lnTo>
                    <a:pt x="0" y="1084"/>
                  </a:lnTo>
                  <a:lnTo>
                    <a:pt x="1920" y="1084"/>
                  </a:lnTo>
                  <a:lnTo>
                    <a:pt x="1920" y="0"/>
                  </a:lnTo>
                </a:path>
              </a:pathLst>
            </a:custGeom>
            <a:solidFill>
              <a:srgbClr val="8A6E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0" name="Freeform 130"/>
            <p:cNvSpPr>
              <a:spLocks noChangeArrowheads="1"/>
            </p:cNvSpPr>
            <p:nvPr/>
          </p:nvSpPr>
          <p:spPr bwMode="auto">
            <a:xfrm>
              <a:off x="10656760" y="8354022"/>
              <a:ext cx="1841020" cy="1036846"/>
            </a:xfrm>
            <a:custGeom>
              <a:avLst/>
              <a:gdLst>
                <a:gd name="T0" fmla="*/ 1920 w 1921"/>
                <a:gd name="T1" fmla="*/ 0 h 1085"/>
                <a:gd name="T2" fmla="*/ 0 w 1921"/>
                <a:gd name="T3" fmla="*/ 0 h 1085"/>
                <a:gd name="T4" fmla="*/ 0 w 1921"/>
                <a:gd name="T5" fmla="*/ 1084 h 1085"/>
                <a:gd name="T6" fmla="*/ 1920 w 1921"/>
                <a:gd name="T7" fmla="*/ 1084 h 1085"/>
                <a:gd name="T8" fmla="*/ 1920 w 1921"/>
                <a:gd name="T9" fmla="*/ 0 h 1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1" h="1085">
                  <a:moveTo>
                    <a:pt x="1920" y="0"/>
                  </a:moveTo>
                  <a:lnTo>
                    <a:pt x="0" y="0"/>
                  </a:lnTo>
                  <a:lnTo>
                    <a:pt x="0" y="1084"/>
                  </a:lnTo>
                  <a:lnTo>
                    <a:pt x="1920" y="1084"/>
                  </a:lnTo>
                  <a:lnTo>
                    <a:pt x="1920" y="0"/>
                  </a:lnTo>
                </a:path>
              </a:pathLst>
            </a:custGeom>
            <a:solidFill>
              <a:srgbClr val="8A6E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1" name="Freeform 131"/>
            <p:cNvSpPr>
              <a:spLocks noChangeArrowheads="1"/>
            </p:cNvSpPr>
            <p:nvPr/>
          </p:nvSpPr>
          <p:spPr bwMode="auto">
            <a:xfrm>
              <a:off x="10749869" y="8180509"/>
              <a:ext cx="1841020" cy="1036846"/>
            </a:xfrm>
            <a:custGeom>
              <a:avLst/>
              <a:gdLst>
                <a:gd name="T0" fmla="*/ 0 w 1921"/>
                <a:gd name="T1" fmla="*/ 1084 h 1085"/>
                <a:gd name="T2" fmla="*/ 1920 w 1921"/>
                <a:gd name="T3" fmla="*/ 1084 h 1085"/>
                <a:gd name="T4" fmla="*/ 1920 w 1921"/>
                <a:gd name="T5" fmla="*/ 0 h 1085"/>
                <a:gd name="T6" fmla="*/ 0 w 1921"/>
                <a:gd name="T7" fmla="*/ 0 h 1085"/>
                <a:gd name="T8" fmla="*/ 0 w 1921"/>
                <a:gd name="T9" fmla="*/ 1084 h 1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1" h="1085">
                  <a:moveTo>
                    <a:pt x="0" y="1084"/>
                  </a:moveTo>
                  <a:lnTo>
                    <a:pt x="1920" y="1084"/>
                  </a:lnTo>
                  <a:lnTo>
                    <a:pt x="1920" y="0"/>
                  </a:lnTo>
                  <a:lnTo>
                    <a:pt x="0" y="0"/>
                  </a:lnTo>
                  <a:lnTo>
                    <a:pt x="0" y="108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2" name="Freeform 132"/>
            <p:cNvSpPr>
              <a:spLocks noChangeArrowheads="1"/>
            </p:cNvSpPr>
            <p:nvPr/>
          </p:nvSpPr>
          <p:spPr bwMode="auto">
            <a:xfrm>
              <a:off x="10644063" y="8180509"/>
              <a:ext cx="1946826" cy="1184967"/>
            </a:xfrm>
            <a:custGeom>
              <a:avLst/>
              <a:gdLst>
                <a:gd name="T0" fmla="*/ 110 w 2031"/>
                <a:gd name="T1" fmla="*/ 0 h 1240"/>
                <a:gd name="T2" fmla="*/ 110 w 2031"/>
                <a:gd name="T3" fmla="*/ 1084 h 1240"/>
                <a:gd name="T4" fmla="*/ 2030 w 2031"/>
                <a:gd name="T5" fmla="*/ 1084 h 1240"/>
                <a:gd name="T6" fmla="*/ 1920 w 2031"/>
                <a:gd name="T7" fmla="*/ 1239 h 1240"/>
                <a:gd name="T8" fmla="*/ 0 w 2031"/>
                <a:gd name="T9" fmla="*/ 1239 h 1240"/>
                <a:gd name="T10" fmla="*/ 0 w 2031"/>
                <a:gd name="T11" fmla="*/ 155 h 1240"/>
                <a:gd name="T12" fmla="*/ 110 w 2031"/>
                <a:gd name="T13" fmla="*/ 0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31" h="1240">
                  <a:moveTo>
                    <a:pt x="110" y="0"/>
                  </a:moveTo>
                  <a:lnTo>
                    <a:pt x="110" y="1084"/>
                  </a:lnTo>
                  <a:lnTo>
                    <a:pt x="2030" y="1084"/>
                  </a:lnTo>
                  <a:lnTo>
                    <a:pt x="1920" y="1239"/>
                  </a:lnTo>
                  <a:lnTo>
                    <a:pt x="0" y="1239"/>
                  </a:lnTo>
                  <a:lnTo>
                    <a:pt x="0" y="155"/>
                  </a:lnTo>
                  <a:lnTo>
                    <a:pt x="110" y="0"/>
                  </a:lnTo>
                </a:path>
              </a:pathLst>
            </a:custGeom>
            <a:solidFill>
              <a:srgbClr val="B1B3B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3" name="Freeform 133"/>
            <p:cNvSpPr>
              <a:spLocks noChangeArrowheads="1"/>
            </p:cNvSpPr>
            <p:nvPr/>
          </p:nvSpPr>
          <p:spPr bwMode="auto">
            <a:xfrm>
              <a:off x="10644063" y="9221587"/>
              <a:ext cx="1946826" cy="143889"/>
            </a:xfrm>
            <a:custGeom>
              <a:avLst/>
              <a:gdLst>
                <a:gd name="T0" fmla="*/ 110 w 2031"/>
                <a:gd name="T1" fmla="*/ 0 h 156"/>
                <a:gd name="T2" fmla="*/ 2030 w 2031"/>
                <a:gd name="T3" fmla="*/ 0 h 156"/>
                <a:gd name="T4" fmla="*/ 1920 w 2031"/>
                <a:gd name="T5" fmla="*/ 155 h 156"/>
                <a:gd name="T6" fmla="*/ 0 w 2031"/>
                <a:gd name="T7" fmla="*/ 155 h 156"/>
                <a:gd name="T8" fmla="*/ 110 w 2031"/>
                <a:gd name="T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1" h="156">
                  <a:moveTo>
                    <a:pt x="110" y="0"/>
                  </a:moveTo>
                  <a:lnTo>
                    <a:pt x="2030" y="0"/>
                  </a:lnTo>
                  <a:lnTo>
                    <a:pt x="1920" y="155"/>
                  </a:lnTo>
                  <a:lnTo>
                    <a:pt x="0" y="155"/>
                  </a:lnTo>
                  <a:lnTo>
                    <a:pt x="110" y="0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4" name="Freeform 134"/>
            <p:cNvSpPr>
              <a:spLocks noChangeArrowheads="1"/>
            </p:cNvSpPr>
            <p:nvPr/>
          </p:nvSpPr>
          <p:spPr bwMode="auto">
            <a:xfrm>
              <a:off x="11024964" y="8269381"/>
              <a:ext cx="46555" cy="871797"/>
            </a:xfrm>
            <a:custGeom>
              <a:avLst/>
              <a:gdLst>
                <a:gd name="T0" fmla="*/ 0 w 54"/>
                <a:gd name="T1" fmla="*/ 912 h 913"/>
                <a:gd name="T2" fmla="*/ 53 w 54"/>
                <a:gd name="T3" fmla="*/ 912 h 913"/>
                <a:gd name="T4" fmla="*/ 53 w 54"/>
                <a:gd name="T5" fmla="*/ 0 h 913"/>
                <a:gd name="T6" fmla="*/ 0 w 54"/>
                <a:gd name="T7" fmla="*/ 0 h 913"/>
                <a:gd name="T8" fmla="*/ 0 w 54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13">
                  <a:moveTo>
                    <a:pt x="0" y="912"/>
                  </a:moveTo>
                  <a:lnTo>
                    <a:pt x="53" y="912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5" name="Freeform 135"/>
            <p:cNvSpPr>
              <a:spLocks noChangeArrowheads="1"/>
            </p:cNvSpPr>
            <p:nvPr/>
          </p:nvSpPr>
          <p:spPr bwMode="auto">
            <a:xfrm>
              <a:off x="11135002" y="8269381"/>
              <a:ext cx="42322" cy="871797"/>
            </a:xfrm>
            <a:custGeom>
              <a:avLst/>
              <a:gdLst>
                <a:gd name="T0" fmla="*/ 0 w 50"/>
                <a:gd name="T1" fmla="*/ 912 h 913"/>
                <a:gd name="T2" fmla="*/ 49 w 50"/>
                <a:gd name="T3" fmla="*/ 912 h 913"/>
                <a:gd name="T4" fmla="*/ 49 w 50"/>
                <a:gd name="T5" fmla="*/ 0 h 913"/>
                <a:gd name="T6" fmla="*/ 0 w 50"/>
                <a:gd name="T7" fmla="*/ 0 h 913"/>
                <a:gd name="T8" fmla="*/ 0 w 50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913">
                  <a:moveTo>
                    <a:pt x="0" y="912"/>
                  </a:moveTo>
                  <a:lnTo>
                    <a:pt x="49" y="912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6" name="Freeform 136"/>
            <p:cNvSpPr>
              <a:spLocks noChangeArrowheads="1"/>
            </p:cNvSpPr>
            <p:nvPr/>
          </p:nvSpPr>
          <p:spPr bwMode="auto">
            <a:xfrm>
              <a:off x="11240808" y="8269381"/>
              <a:ext cx="46555" cy="871797"/>
            </a:xfrm>
            <a:custGeom>
              <a:avLst/>
              <a:gdLst>
                <a:gd name="T0" fmla="*/ 0 w 54"/>
                <a:gd name="T1" fmla="*/ 912 h 913"/>
                <a:gd name="T2" fmla="*/ 53 w 54"/>
                <a:gd name="T3" fmla="*/ 912 h 913"/>
                <a:gd name="T4" fmla="*/ 53 w 54"/>
                <a:gd name="T5" fmla="*/ 0 h 913"/>
                <a:gd name="T6" fmla="*/ 0 w 54"/>
                <a:gd name="T7" fmla="*/ 0 h 913"/>
                <a:gd name="T8" fmla="*/ 0 w 54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13">
                  <a:moveTo>
                    <a:pt x="0" y="912"/>
                  </a:moveTo>
                  <a:lnTo>
                    <a:pt x="53" y="912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7" name="Freeform 137"/>
            <p:cNvSpPr>
              <a:spLocks noChangeArrowheads="1"/>
            </p:cNvSpPr>
            <p:nvPr/>
          </p:nvSpPr>
          <p:spPr bwMode="auto">
            <a:xfrm>
              <a:off x="11350846" y="8269381"/>
              <a:ext cx="46555" cy="871797"/>
            </a:xfrm>
            <a:custGeom>
              <a:avLst/>
              <a:gdLst>
                <a:gd name="T0" fmla="*/ 0 w 54"/>
                <a:gd name="T1" fmla="*/ 912 h 913"/>
                <a:gd name="T2" fmla="*/ 53 w 54"/>
                <a:gd name="T3" fmla="*/ 912 h 913"/>
                <a:gd name="T4" fmla="*/ 53 w 54"/>
                <a:gd name="T5" fmla="*/ 0 h 913"/>
                <a:gd name="T6" fmla="*/ 0 w 54"/>
                <a:gd name="T7" fmla="*/ 0 h 913"/>
                <a:gd name="T8" fmla="*/ 0 w 54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13">
                  <a:moveTo>
                    <a:pt x="0" y="912"/>
                  </a:moveTo>
                  <a:lnTo>
                    <a:pt x="53" y="912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8" name="Freeform 138"/>
            <p:cNvSpPr>
              <a:spLocks noChangeArrowheads="1"/>
            </p:cNvSpPr>
            <p:nvPr/>
          </p:nvSpPr>
          <p:spPr bwMode="auto">
            <a:xfrm>
              <a:off x="11460884" y="8269381"/>
              <a:ext cx="42322" cy="871797"/>
            </a:xfrm>
            <a:custGeom>
              <a:avLst/>
              <a:gdLst>
                <a:gd name="T0" fmla="*/ 0 w 49"/>
                <a:gd name="T1" fmla="*/ 912 h 913"/>
                <a:gd name="T2" fmla="*/ 48 w 49"/>
                <a:gd name="T3" fmla="*/ 912 h 913"/>
                <a:gd name="T4" fmla="*/ 48 w 49"/>
                <a:gd name="T5" fmla="*/ 0 h 913"/>
                <a:gd name="T6" fmla="*/ 0 w 49"/>
                <a:gd name="T7" fmla="*/ 0 h 913"/>
                <a:gd name="T8" fmla="*/ 0 w 49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913">
                  <a:moveTo>
                    <a:pt x="0" y="912"/>
                  </a:moveTo>
                  <a:lnTo>
                    <a:pt x="48" y="912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9" name="Freeform 139"/>
            <p:cNvSpPr>
              <a:spLocks noChangeArrowheads="1"/>
            </p:cNvSpPr>
            <p:nvPr/>
          </p:nvSpPr>
          <p:spPr bwMode="auto">
            <a:xfrm>
              <a:off x="11566689" y="8269381"/>
              <a:ext cx="42322" cy="871797"/>
            </a:xfrm>
            <a:custGeom>
              <a:avLst/>
              <a:gdLst>
                <a:gd name="T0" fmla="*/ 0 w 49"/>
                <a:gd name="T1" fmla="*/ 912 h 913"/>
                <a:gd name="T2" fmla="*/ 48 w 49"/>
                <a:gd name="T3" fmla="*/ 912 h 913"/>
                <a:gd name="T4" fmla="*/ 48 w 49"/>
                <a:gd name="T5" fmla="*/ 0 h 913"/>
                <a:gd name="T6" fmla="*/ 0 w 49"/>
                <a:gd name="T7" fmla="*/ 0 h 913"/>
                <a:gd name="T8" fmla="*/ 0 w 49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913">
                  <a:moveTo>
                    <a:pt x="0" y="912"/>
                  </a:moveTo>
                  <a:lnTo>
                    <a:pt x="48" y="912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0" name="Freeform 140"/>
            <p:cNvSpPr>
              <a:spLocks noChangeArrowheads="1"/>
            </p:cNvSpPr>
            <p:nvPr/>
          </p:nvSpPr>
          <p:spPr bwMode="auto">
            <a:xfrm>
              <a:off x="11672495" y="8269381"/>
              <a:ext cx="46555" cy="871797"/>
            </a:xfrm>
            <a:custGeom>
              <a:avLst/>
              <a:gdLst>
                <a:gd name="T0" fmla="*/ 0 w 54"/>
                <a:gd name="T1" fmla="*/ 912 h 913"/>
                <a:gd name="T2" fmla="*/ 53 w 54"/>
                <a:gd name="T3" fmla="*/ 912 h 913"/>
                <a:gd name="T4" fmla="*/ 53 w 54"/>
                <a:gd name="T5" fmla="*/ 0 h 913"/>
                <a:gd name="T6" fmla="*/ 0 w 54"/>
                <a:gd name="T7" fmla="*/ 0 h 913"/>
                <a:gd name="T8" fmla="*/ 0 w 54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13">
                  <a:moveTo>
                    <a:pt x="0" y="912"/>
                  </a:moveTo>
                  <a:lnTo>
                    <a:pt x="53" y="912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1" name="Freeform 141"/>
            <p:cNvSpPr>
              <a:spLocks noChangeArrowheads="1"/>
            </p:cNvSpPr>
            <p:nvPr/>
          </p:nvSpPr>
          <p:spPr bwMode="auto">
            <a:xfrm>
              <a:off x="11778301" y="8269381"/>
              <a:ext cx="46555" cy="871797"/>
            </a:xfrm>
            <a:custGeom>
              <a:avLst/>
              <a:gdLst>
                <a:gd name="T0" fmla="*/ 0 w 54"/>
                <a:gd name="T1" fmla="*/ 912 h 913"/>
                <a:gd name="T2" fmla="*/ 53 w 54"/>
                <a:gd name="T3" fmla="*/ 912 h 913"/>
                <a:gd name="T4" fmla="*/ 53 w 54"/>
                <a:gd name="T5" fmla="*/ 0 h 913"/>
                <a:gd name="T6" fmla="*/ 0 w 54"/>
                <a:gd name="T7" fmla="*/ 0 h 913"/>
                <a:gd name="T8" fmla="*/ 0 w 54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13">
                  <a:moveTo>
                    <a:pt x="0" y="912"/>
                  </a:moveTo>
                  <a:lnTo>
                    <a:pt x="53" y="912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2" name="Freeform 142"/>
            <p:cNvSpPr>
              <a:spLocks noChangeArrowheads="1"/>
            </p:cNvSpPr>
            <p:nvPr/>
          </p:nvSpPr>
          <p:spPr bwMode="auto">
            <a:xfrm>
              <a:off x="11888339" y="8269381"/>
              <a:ext cx="42322" cy="871797"/>
            </a:xfrm>
            <a:custGeom>
              <a:avLst/>
              <a:gdLst>
                <a:gd name="T0" fmla="*/ 0 w 50"/>
                <a:gd name="T1" fmla="*/ 912 h 913"/>
                <a:gd name="T2" fmla="*/ 49 w 50"/>
                <a:gd name="T3" fmla="*/ 912 h 913"/>
                <a:gd name="T4" fmla="*/ 49 w 50"/>
                <a:gd name="T5" fmla="*/ 0 h 913"/>
                <a:gd name="T6" fmla="*/ 0 w 50"/>
                <a:gd name="T7" fmla="*/ 0 h 913"/>
                <a:gd name="T8" fmla="*/ 0 w 50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913">
                  <a:moveTo>
                    <a:pt x="0" y="912"/>
                  </a:moveTo>
                  <a:lnTo>
                    <a:pt x="49" y="912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3" name="Freeform 143"/>
            <p:cNvSpPr>
              <a:spLocks noChangeArrowheads="1"/>
            </p:cNvSpPr>
            <p:nvPr/>
          </p:nvSpPr>
          <p:spPr bwMode="auto">
            <a:xfrm>
              <a:off x="11994145" y="8269381"/>
              <a:ext cx="46555" cy="871797"/>
            </a:xfrm>
            <a:custGeom>
              <a:avLst/>
              <a:gdLst>
                <a:gd name="T0" fmla="*/ 0 w 53"/>
                <a:gd name="T1" fmla="*/ 912 h 913"/>
                <a:gd name="T2" fmla="*/ 52 w 53"/>
                <a:gd name="T3" fmla="*/ 912 h 913"/>
                <a:gd name="T4" fmla="*/ 52 w 53"/>
                <a:gd name="T5" fmla="*/ 0 h 913"/>
                <a:gd name="T6" fmla="*/ 0 w 53"/>
                <a:gd name="T7" fmla="*/ 0 h 913"/>
                <a:gd name="T8" fmla="*/ 0 w 53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913">
                  <a:moveTo>
                    <a:pt x="0" y="912"/>
                  </a:moveTo>
                  <a:lnTo>
                    <a:pt x="52" y="912"/>
                  </a:lnTo>
                  <a:lnTo>
                    <a:pt x="52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4" name="Freeform 144"/>
            <p:cNvSpPr>
              <a:spLocks noChangeArrowheads="1"/>
            </p:cNvSpPr>
            <p:nvPr/>
          </p:nvSpPr>
          <p:spPr bwMode="auto">
            <a:xfrm>
              <a:off x="12099950" y="8269381"/>
              <a:ext cx="46555" cy="871797"/>
            </a:xfrm>
            <a:custGeom>
              <a:avLst/>
              <a:gdLst>
                <a:gd name="T0" fmla="*/ 0 w 54"/>
                <a:gd name="T1" fmla="*/ 912 h 913"/>
                <a:gd name="T2" fmla="*/ 53 w 54"/>
                <a:gd name="T3" fmla="*/ 912 h 913"/>
                <a:gd name="T4" fmla="*/ 53 w 54"/>
                <a:gd name="T5" fmla="*/ 0 h 913"/>
                <a:gd name="T6" fmla="*/ 0 w 54"/>
                <a:gd name="T7" fmla="*/ 0 h 913"/>
                <a:gd name="T8" fmla="*/ 0 w 54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13">
                  <a:moveTo>
                    <a:pt x="0" y="912"/>
                  </a:moveTo>
                  <a:lnTo>
                    <a:pt x="53" y="912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5" name="Freeform 145"/>
            <p:cNvSpPr>
              <a:spLocks noChangeArrowheads="1"/>
            </p:cNvSpPr>
            <p:nvPr/>
          </p:nvSpPr>
          <p:spPr bwMode="auto">
            <a:xfrm>
              <a:off x="12205756" y="8269381"/>
              <a:ext cx="46555" cy="871797"/>
            </a:xfrm>
            <a:custGeom>
              <a:avLst/>
              <a:gdLst>
                <a:gd name="T0" fmla="*/ 0 w 55"/>
                <a:gd name="T1" fmla="*/ 912 h 913"/>
                <a:gd name="T2" fmla="*/ 54 w 55"/>
                <a:gd name="T3" fmla="*/ 912 h 913"/>
                <a:gd name="T4" fmla="*/ 54 w 55"/>
                <a:gd name="T5" fmla="*/ 0 h 913"/>
                <a:gd name="T6" fmla="*/ 0 w 55"/>
                <a:gd name="T7" fmla="*/ 0 h 913"/>
                <a:gd name="T8" fmla="*/ 0 w 55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913">
                  <a:moveTo>
                    <a:pt x="0" y="912"/>
                  </a:moveTo>
                  <a:lnTo>
                    <a:pt x="54" y="912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6" name="Freeform 146"/>
            <p:cNvSpPr>
              <a:spLocks noChangeArrowheads="1"/>
            </p:cNvSpPr>
            <p:nvPr/>
          </p:nvSpPr>
          <p:spPr bwMode="auto">
            <a:xfrm>
              <a:off x="12946396" y="8133956"/>
              <a:ext cx="952252" cy="859101"/>
            </a:xfrm>
            <a:custGeom>
              <a:avLst/>
              <a:gdLst>
                <a:gd name="T0" fmla="*/ 142 w 997"/>
                <a:gd name="T1" fmla="*/ 0 h 900"/>
                <a:gd name="T2" fmla="*/ 0 w 997"/>
                <a:gd name="T3" fmla="*/ 164 h 900"/>
                <a:gd name="T4" fmla="*/ 854 w 997"/>
                <a:gd name="T5" fmla="*/ 899 h 900"/>
                <a:gd name="T6" fmla="*/ 996 w 997"/>
                <a:gd name="T7" fmla="*/ 735 h 900"/>
                <a:gd name="T8" fmla="*/ 142 w 997"/>
                <a:gd name="T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900">
                  <a:moveTo>
                    <a:pt x="142" y="0"/>
                  </a:moveTo>
                  <a:lnTo>
                    <a:pt x="0" y="164"/>
                  </a:lnTo>
                  <a:lnTo>
                    <a:pt x="854" y="899"/>
                  </a:lnTo>
                  <a:lnTo>
                    <a:pt x="996" y="735"/>
                  </a:lnTo>
                  <a:lnTo>
                    <a:pt x="142" y="0"/>
                  </a:lnTo>
                </a:path>
              </a:pathLst>
            </a:custGeom>
            <a:solidFill>
              <a:srgbClr val="FCCE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7" name="Freeform 147"/>
            <p:cNvSpPr>
              <a:spLocks noChangeArrowheads="1"/>
            </p:cNvSpPr>
            <p:nvPr/>
          </p:nvSpPr>
          <p:spPr bwMode="auto">
            <a:xfrm>
              <a:off x="13035273" y="8133956"/>
              <a:ext cx="766034" cy="672892"/>
            </a:xfrm>
            <a:custGeom>
              <a:avLst/>
              <a:gdLst>
                <a:gd name="T0" fmla="*/ 49 w 802"/>
                <a:gd name="T1" fmla="*/ 0 h 705"/>
                <a:gd name="T2" fmla="*/ 0 w 802"/>
                <a:gd name="T3" fmla="*/ 54 h 705"/>
                <a:gd name="T4" fmla="*/ 757 w 802"/>
                <a:gd name="T5" fmla="*/ 704 h 705"/>
                <a:gd name="T6" fmla="*/ 801 w 802"/>
                <a:gd name="T7" fmla="*/ 651 h 705"/>
                <a:gd name="T8" fmla="*/ 49 w 802"/>
                <a:gd name="T9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2" h="705">
                  <a:moveTo>
                    <a:pt x="49" y="0"/>
                  </a:moveTo>
                  <a:lnTo>
                    <a:pt x="0" y="54"/>
                  </a:lnTo>
                  <a:lnTo>
                    <a:pt x="757" y="704"/>
                  </a:lnTo>
                  <a:lnTo>
                    <a:pt x="801" y="651"/>
                  </a:lnTo>
                  <a:lnTo>
                    <a:pt x="49" y="0"/>
                  </a:lnTo>
                </a:path>
              </a:pathLst>
            </a:custGeom>
            <a:solidFill>
              <a:srgbClr val="F481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8" name="Freeform 148"/>
            <p:cNvSpPr>
              <a:spLocks noChangeArrowheads="1"/>
            </p:cNvSpPr>
            <p:nvPr/>
          </p:nvSpPr>
          <p:spPr bwMode="auto">
            <a:xfrm>
              <a:off x="12946396" y="8239757"/>
              <a:ext cx="766034" cy="672892"/>
            </a:xfrm>
            <a:custGeom>
              <a:avLst/>
              <a:gdLst>
                <a:gd name="T0" fmla="*/ 49 w 802"/>
                <a:gd name="T1" fmla="*/ 0 h 705"/>
                <a:gd name="T2" fmla="*/ 0 w 802"/>
                <a:gd name="T3" fmla="*/ 53 h 705"/>
                <a:gd name="T4" fmla="*/ 757 w 802"/>
                <a:gd name="T5" fmla="*/ 704 h 705"/>
                <a:gd name="T6" fmla="*/ 801 w 802"/>
                <a:gd name="T7" fmla="*/ 646 h 705"/>
                <a:gd name="T8" fmla="*/ 49 w 802"/>
                <a:gd name="T9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2" h="705">
                  <a:moveTo>
                    <a:pt x="49" y="0"/>
                  </a:moveTo>
                  <a:lnTo>
                    <a:pt x="0" y="53"/>
                  </a:lnTo>
                  <a:lnTo>
                    <a:pt x="757" y="704"/>
                  </a:lnTo>
                  <a:lnTo>
                    <a:pt x="801" y="646"/>
                  </a:lnTo>
                  <a:lnTo>
                    <a:pt x="49" y="0"/>
                  </a:lnTo>
                </a:path>
              </a:pathLst>
            </a:custGeom>
            <a:solidFill>
              <a:srgbClr val="F481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9" name="Freeform 149"/>
            <p:cNvSpPr>
              <a:spLocks noChangeArrowheads="1"/>
            </p:cNvSpPr>
            <p:nvPr/>
          </p:nvSpPr>
          <p:spPr bwMode="auto">
            <a:xfrm>
              <a:off x="12857520" y="8074708"/>
              <a:ext cx="220076" cy="211601"/>
            </a:xfrm>
            <a:custGeom>
              <a:avLst/>
              <a:gdLst>
                <a:gd name="T0" fmla="*/ 92 w 235"/>
                <a:gd name="T1" fmla="*/ 225 h 226"/>
                <a:gd name="T2" fmla="*/ 92 w 235"/>
                <a:gd name="T3" fmla="*/ 225 h 226"/>
                <a:gd name="T4" fmla="*/ 9 w 235"/>
                <a:gd name="T5" fmla="*/ 39 h 226"/>
                <a:gd name="T6" fmla="*/ 40 w 235"/>
                <a:gd name="T7" fmla="*/ 9 h 226"/>
                <a:gd name="T8" fmla="*/ 234 w 235"/>
                <a:gd name="T9" fmla="*/ 61 h 226"/>
                <a:gd name="T10" fmla="*/ 92 w 235"/>
                <a:gd name="T11" fmla="*/ 22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26">
                  <a:moveTo>
                    <a:pt x="92" y="225"/>
                  </a:moveTo>
                  <a:lnTo>
                    <a:pt x="92" y="225"/>
                  </a:lnTo>
                  <a:cubicBezTo>
                    <a:pt x="9" y="39"/>
                    <a:pt x="9" y="39"/>
                    <a:pt x="9" y="39"/>
                  </a:cubicBezTo>
                  <a:cubicBezTo>
                    <a:pt x="0" y="22"/>
                    <a:pt x="22" y="0"/>
                    <a:pt x="40" y="9"/>
                  </a:cubicBezTo>
                  <a:cubicBezTo>
                    <a:pt x="234" y="61"/>
                    <a:pt x="234" y="61"/>
                    <a:pt x="234" y="61"/>
                  </a:cubicBezTo>
                  <a:lnTo>
                    <a:pt x="92" y="225"/>
                  </a:lnTo>
                </a:path>
              </a:pathLst>
            </a:custGeom>
            <a:solidFill>
              <a:srgbClr val="FEE5D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0" name="Freeform 150"/>
            <p:cNvSpPr>
              <a:spLocks noChangeArrowheads="1"/>
            </p:cNvSpPr>
            <p:nvPr/>
          </p:nvSpPr>
          <p:spPr bwMode="auto">
            <a:xfrm>
              <a:off x="13763217" y="8836473"/>
              <a:ext cx="215844" cy="220065"/>
            </a:xfrm>
            <a:custGeom>
              <a:avLst/>
              <a:gdLst>
                <a:gd name="T0" fmla="*/ 0 w 230"/>
                <a:gd name="T1" fmla="*/ 0 h 235"/>
                <a:gd name="T2" fmla="*/ 229 w 230"/>
                <a:gd name="T3" fmla="*/ 0 h 235"/>
                <a:gd name="T4" fmla="*/ 229 w 230"/>
                <a:gd name="T5" fmla="*/ 234 h 235"/>
                <a:gd name="T6" fmla="*/ 0 w 230"/>
                <a:gd name="T7" fmla="*/ 234 h 235"/>
                <a:gd name="T8" fmla="*/ 0 w 230"/>
                <a:gd name="T9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235">
                  <a:moveTo>
                    <a:pt x="0" y="0"/>
                  </a:moveTo>
                  <a:lnTo>
                    <a:pt x="229" y="0"/>
                  </a:lnTo>
                  <a:lnTo>
                    <a:pt x="229" y="234"/>
                  </a:lnTo>
                  <a:lnTo>
                    <a:pt x="0" y="234"/>
                  </a:lnTo>
                  <a:lnTo>
                    <a:pt x="0" y="0"/>
                  </a:lnTo>
                </a:path>
              </a:pathLst>
            </a:cu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1" name="Freeform 151"/>
            <p:cNvSpPr>
              <a:spLocks noChangeArrowheads="1"/>
            </p:cNvSpPr>
            <p:nvPr/>
          </p:nvSpPr>
          <p:spPr bwMode="auto">
            <a:xfrm>
              <a:off x="13763217" y="8836473"/>
              <a:ext cx="131199" cy="152353"/>
            </a:xfrm>
            <a:custGeom>
              <a:avLst/>
              <a:gdLst>
                <a:gd name="T0" fmla="*/ 142 w 143"/>
                <a:gd name="T1" fmla="*/ 0 h 165"/>
                <a:gd name="T2" fmla="*/ 0 w 143"/>
                <a:gd name="T3" fmla="*/ 164 h 165"/>
                <a:gd name="T4" fmla="*/ 0 w 143"/>
                <a:gd name="T5" fmla="*/ 84 h 165"/>
                <a:gd name="T6" fmla="*/ 75 w 143"/>
                <a:gd name="T7" fmla="*/ 0 h 165"/>
                <a:gd name="T8" fmla="*/ 142 w 143"/>
                <a:gd name="T9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65">
                  <a:moveTo>
                    <a:pt x="142" y="0"/>
                  </a:moveTo>
                  <a:lnTo>
                    <a:pt x="0" y="164"/>
                  </a:lnTo>
                  <a:lnTo>
                    <a:pt x="0" y="84"/>
                  </a:lnTo>
                  <a:lnTo>
                    <a:pt x="75" y="0"/>
                  </a:lnTo>
                  <a:lnTo>
                    <a:pt x="142" y="0"/>
                  </a:lnTo>
                </a:path>
              </a:pathLst>
            </a:custGeom>
            <a:solidFill>
              <a:srgbClr val="B15D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2" name="Freeform 152"/>
            <p:cNvSpPr>
              <a:spLocks noChangeArrowheads="1"/>
            </p:cNvSpPr>
            <p:nvPr/>
          </p:nvSpPr>
          <p:spPr bwMode="auto">
            <a:xfrm>
              <a:off x="13763217" y="8836473"/>
              <a:ext cx="55019" cy="63480"/>
            </a:xfrm>
            <a:custGeom>
              <a:avLst/>
              <a:gdLst>
                <a:gd name="T0" fmla="*/ 60 w 61"/>
                <a:gd name="T1" fmla="*/ 0 h 72"/>
                <a:gd name="T2" fmla="*/ 0 w 61"/>
                <a:gd name="T3" fmla="*/ 71 h 72"/>
                <a:gd name="T4" fmla="*/ 0 w 61"/>
                <a:gd name="T5" fmla="*/ 30 h 72"/>
                <a:gd name="T6" fmla="*/ 26 w 61"/>
                <a:gd name="T7" fmla="*/ 0 h 72"/>
                <a:gd name="T8" fmla="*/ 60 w 61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72">
                  <a:moveTo>
                    <a:pt x="60" y="0"/>
                  </a:moveTo>
                  <a:lnTo>
                    <a:pt x="0" y="71"/>
                  </a:lnTo>
                  <a:lnTo>
                    <a:pt x="0" y="30"/>
                  </a:lnTo>
                  <a:lnTo>
                    <a:pt x="26" y="0"/>
                  </a:lnTo>
                  <a:lnTo>
                    <a:pt x="60" y="0"/>
                  </a:lnTo>
                </a:path>
              </a:pathLst>
            </a:custGeom>
            <a:solidFill>
              <a:srgbClr val="B15D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16498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26" grpId="0"/>
      <p:bldP spid="127" grpId="0"/>
      <p:bldP spid="50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2886182" y="205881"/>
            <a:ext cx="3071897" cy="423463"/>
          </a:xfrm>
          <a:prstGeom prst="rect">
            <a:avLst/>
          </a:prstGeom>
          <a:noFill/>
        </p:spPr>
        <p:txBody>
          <a:bodyPr wrap="none" lIns="38369" tIns="19184" rIns="38369" bIns="19184" rtlCol="0">
            <a:spAutoFit/>
          </a:bodyPr>
          <a:lstStyle/>
          <a:p>
            <a:pPr algn="ctr" defTabSz="767358"/>
            <a:r>
              <a:rPr lang="ru-RU" sz="2500" b="1" kern="0" dirty="0">
                <a:solidFill>
                  <a:srgbClr val="445469"/>
                </a:solidFill>
                <a:latin typeface="Lato Regular"/>
                <a:cs typeface="Lato Regular"/>
              </a:rPr>
              <a:t>Участники проекта</a:t>
            </a:r>
            <a:endParaRPr lang="id-ID" sz="3700" b="1" dirty="0">
              <a:solidFill>
                <a:srgbClr val="445469"/>
              </a:solidFill>
              <a:latin typeface="Lato Regular"/>
              <a:cs typeface="Lato Regula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980" y="1020128"/>
            <a:ext cx="77596" cy="269595"/>
          </a:xfrm>
          <a:prstGeom prst="rect">
            <a:avLst/>
          </a:prstGeom>
          <a:noFill/>
        </p:spPr>
        <p:txBody>
          <a:bodyPr wrap="none" lIns="38391" tIns="19194" rIns="38391" bIns="19194" rtlCol="0">
            <a:spAutoFit/>
          </a:bodyPr>
          <a:lstStyle/>
          <a:p>
            <a:endParaRPr lang="ru-RU" dirty="0"/>
          </a:p>
        </p:txBody>
      </p:sp>
      <p:sp>
        <p:nvSpPr>
          <p:cNvPr id="51" name="Hexagon 51"/>
          <p:cNvSpPr/>
          <p:nvPr/>
        </p:nvSpPr>
        <p:spPr>
          <a:xfrm rot="5400000">
            <a:off x="520640" y="945984"/>
            <a:ext cx="734833" cy="687477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391" tIns="19194" rIns="38391" bIns="19194" rtlCol="0" anchor="ctr"/>
          <a:lstStyle/>
          <a:p>
            <a:pPr algn="ctr"/>
            <a:endParaRPr lang="en-US"/>
          </a:p>
        </p:txBody>
      </p:sp>
      <p:sp>
        <p:nvSpPr>
          <p:cNvPr id="52" name="Shape 2934"/>
          <p:cNvSpPr/>
          <p:nvPr/>
        </p:nvSpPr>
        <p:spPr>
          <a:xfrm>
            <a:off x="755185" y="1134086"/>
            <a:ext cx="279610" cy="350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8563" y="10800"/>
                  <a:pt x="6750" y="9481"/>
                  <a:pt x="6750" y="7855"/>
                </a:cubicBezTo>
                <a:cubicBezTo>
                  <a:pt x="6750" y="6228"/>
                  <a:pt x="8563" y="4909"/>
                  <a:pt x="10800" y="4909"/>
                </a:cubicBezTo>
                <a:cubicBezTo>
                  <a:pt x="13037" y="4909"/>
                  <a:pt x="14850" y="6228"/>
                  <a:pt x="14850" y="7855"/>
                </a:cubicBezTo>
                <a:cubicBezTo>
                  <a:pt x="14850" y="9481"/>
                  <a:pt x="13037" y="10800"/>
                  <a:pt x="10800" y="10800"/>
                </a:cubicBezTo>
                <a:moveTo>
                  <a:pt x="10800" y="3927"/>
                </a:moveTo>
                <a:cubicBezTo>
                  <a:pt x="7817" y="3927"/>
                  <a:pt x="5400" y="5686"/>
                  <a:pt x="5400" y="7855"/>
                </a:cubicBezTo>
                <a:cubicBezTo>
                  <a:pt x="5400" y="10023"/>
                  <a:pt x="7817" y="11782"/>
                  <a:pt x="10800" y="11782"/>
                </a:cubicBezTo>
                <a:cubicBezTo>
                  <a:pt x="13783" y="11782"/>
                  <a:pt x="16200" y="10023"/>
                  <a:pt x="16200" y="7855"/>
                </a:cubicBezTo>
                <a:cubicBezTo>
                  <a:pt x="16200" y="5686"/>
                  <a:pt x="13783" y="3927"/>
                  <a:pt x="10800" y="3927"/>
                </a:cubicBezTo>
                <a:moveTo>
                  <a:pt x="10800" y="20127"/>
                </a:moveTo>
                <a:cubicBezTo>
                  <a:pt x="10800" y="20127"/>
                  <a:pt x="1350" y="13745"/>
                  <a:pt x="1350" y="7855"/>
                </a:cubicBezTo>
                <a:cubicBezTo>
                  <a:pt x="1350" y="4059"/>
                  <a:pt x="5581" y="982"/>
                  <a:pt x="10800" y="982"/>
                </a:cubicBezTo>
                <a:cubicBezTo>
                  <a:pt x="16019" y="982"/>
                  <a:pt x="20250" y="4059"/>
                  <a:pt x="20250" y="7855"/>
                </a:cubicBezTo>
                <a:cubicBezTo>
                  <a:pt x="20250" y="13745"/>
                  <a:pt x="10800" y="20127"/>
                  <a:pt x="10800" y="20127"/>
                </a:cubicBezTo>
                <a:moveTo>
                  <a:pt x="10800" y="0"/>
                </a:moveTo>
                <a:cubicBezTo>
                  <a:pt x="4836" y="0"/>
                  <a:pt x="0" y="3517"/>
                  <a:pt x="0" y="7855"/>
                </a:cubicBezTo>
                <a:cubicBezTo>
                  <a:pt x="0" y="14236"/>
                  <a:pt x="10800" y="21600"/>
                  <a:pt x="10800" y="21600"/>
                </a:cubicBezTo>
                <a:cubicBezTo>
                  <a:pt x="10800" y="21600"/>
                  <a:pt x="21600" y="14236"/>
                  <a:pt x="21600" y="7855"/>
                </a:cubicBezTo>
                <a:cubicBezTo>
                  <a:pt x="21600" y="3517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5992" tIns="15992" rIns="15992" bIns="15992" anchor="ctr"/>
          <a:lstStyle/>
          <a:p>
            <a:pPr defTabSz="19189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300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3" name="Freeform 378"/>
          <p:cNvSpPr>
            <a:spLocks noChangeArrowheads="1"/>
          </p:cNvSpPr>
          <p:nvPr/>
        </p:nvSpPr>
        <p:spPr bwMode="auto">
          <a:xfrm>
            <a:off x="3568634" y="896853"/>
            <a:ext cx="4836115" cy="734830"/>
          </a:xfrm>
          <a:custGeom>
            <a:avLst/>
            <a:gdLst>
              <a:gd name="T0" fmla="*/ 8829 w 8830"/>
              <a:gd name="T1" fmla="*/ 1370 h 1371"/>
              <a:gd name="T2" fmla="*/ 0 w 8830"/>
              <a:gd name="T3" fmla="*/ 1370 h 1371"/>
              <a:gd name="T4" fmla="*/ 0 w 8830"/>
              <a:gd name="T5" fmla="*/ 0 h 1371"/>
              <a:gd name="T6" fmla="*/ 8829 w 8830"/>
              <a:gd name="T7" fmla="*/ 0 h 1371"/>
              <a:gd name="T8" fmla="*/ 8829 w 8830"/>
              <a:gd name="T9" fmla="*/ 1370 h 1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30" h="1371">
                <a:moveTo>
                  <a:pt x="8829" y="1370"/>
                </a:moveTo>
                <a:lnTo>
                  <a:pt x="0" y="1370"/>
                </a:lnTo>
                <a:lnTo>
                  <a:pt x="0" y="0"/>
                </a:lnTo>
                <a:lnTo>
                  <a:pt x="8829" y="0"/>
                </a:lnTo>
                <a:lnTo>
                  <a:pt x="8829" y="1370"/>
                </a:lnTo>
              </a:path>
            </a:pathLst>
          </a:custGeom>
          <a:solidFill>
            <a:sysClr val="window" lastClr="FFFFFF">
              <a:lumMod val="95000"/>
            </a:sysClr>
          </a:solidFill>
          <a:ln>
            <a:noFill/>
          </a:ln>
          <a:effectLst/>
          <a:extLst/>
        </p:spPr>
        <p:txBody>
          <a:bodyPr wrap="none" lIns="38377" tIns="19186" rIns="38377" bIns="19186" anchor="ctr"/>
          <a:lstStyle/>
          <a:p>
            <a:pPr marL="360000" lvl="5" defTabSz="767358">
              <a:defRPr/>
            </a:pPr>
            <a:r>
              <a:rPr lang="ru-RU" sz="1200" b="1" kern="0" dirty="0">
                <a:solidFill>
                  <a:srgbClr val="445469"/>
                </a:solidFill>
                <a:latin typeface="Lato Light"/>
              </a:rPr>
              <a:t>Лицеи</a:t>
            </a:r>
            <a:r>
              <a:rPr lang="ru-RU" sz="1200" kern="0" dirty="0">
                <a:solidFill>
                  <a:srgbClr val="445469"/>
                </a:solidFill>
                <a:latin typeface="Lato Light"/>
              </a:rPr>
              <a:t>: 9, 10, 32, Шуховский</a:t>
            </a:r>
          </a:p>
          <a:p>
            <a:pPr marL="360000" lvl="5" defTabSz="767358">
              <a:defRPr/>
            </a:pPr>
            <a:r>
              <a:rPr lang="ru-RU" sz="1200" b="1" kern="0" dirty="0">
                <a:solidFill>
                  <a:srgbClr val="445469"/>
                </a:solidFill>
                <a:latin typeface="Lato Light"/>
              </a:rPr>
              <a:t>Школы</a:t>
            </a:r>
            <a:r>
              <a:rPr lang="ru-RU" sz="1200" kern="0" dirty="0">
                <a:solidFill>
                  <a:srgbClr val="445469"/>
                </a:solidFill>
                <a:latin typeface="Lato Light"/>
              </a:rPr>
              <a:t>: 50, БИЮЛИ</a:t>
            </a:r>
          </a:p>
          <a:p>
            <a:pPr marL="360000" lvl="5" defTabSz="767358">
              <a:defRPr/>
            </a:pPr>
            <a:r>
              <a:rPr lang="ru-RU" sz="1200" b="1" kern="0" dirty="0">
                <a:solidFill>
                  <a:srgbClr val="445469"/>
                </a:solidFill>
                <a:latin typeface="Lato Light"/>
              </a:rPr>
              <a:t>СПО</a:t>
            </a:r>
            <a:r>
              <a:rPr lang="ru-RU" sz="1200" kern="0" dirty="0">
                <a:solidFill>
                  <a:srgbClr val="445469"/>
                </a:solidFill>
                <a:latin typeface="Lato Light"/>
              </a:rPr>
              <a:t>: Индустриальный </a:t>
            </a:r>
            <a:r>
              <a:rPr lang="ru-RU" sz="1200" kern="0" dirty="0" smtClean="0">
                <a:solidFill>
                  <a:srgbClr val="445469"/>
                </a:solidFill>
                <a:latin typeface="Lato Light"/>
              </a:rPr>
              <a:t>колледж</a:t>
            </a:r>
            <a:endParaRPr lang="ru-RU" sz="1200" kern="0" dirty="0">
              <a:solidFill>
                <a:srgbClr val="445469"/>
              </a:solidFill>
              <a:latin typeface="Lato Light"/>
            </a:endParaRPr>
          </a:p>
          <a:p>
            <a:pPr lvl="5" defTabSz="767358">
              <a:defRPr/>
            </a:pPr>
            <a:r>
              <a:rPr lang="ru-RU" sz="1000" kern="0" dirty="0">
                <a:solidFill>
                  <a:srgbClr val="445469"/>
                </a:solidFill>
                <a:latin typeface="Lato Light"/>
              </a:rPr>
              <a:t>                                                 </a:t>
            </a:r>
            <a:endParaRPr lang="en-US" sz="1000" kern="0" dirty="0">
              <a:solidFill>
                <a:srgbClr val="445469"/>
              </a:solidFill>
              <a:latin typeface="Lato Light"/>
            </a:endParaRPr>
          </a:p>
        </p:txBody>
      </p:sp>
      <p:sp>
        <p:nvSpPr>
          <p:cNvPr id="54" name="Freeform 379"/>
          <p:cNvSpPr>
            <a:spLocks noChangeArrowheads="1"/>
          </p:cNvSpPr>
          <p:nvPr/>
        </p:nvSpPr>
        <p:spPr bwMode="auto">
          <a:xfrm>
            <a:off x="1486638" y="903770"/>
            <a:ext cx="2290668" cy="727911"/>
          </a:xfrm>
          <a:custGeom>
            <a:avLst/>
            <a:gdLst>
              <a:gd name="T0" fmla="*/ 11333 w 12162"/>
              <a:gd name="T1" fmla="*/ 0 h 1441"/>
              <a:gd name="T2" fmla="*/ 11333 w 12162"/>
              <a:gd name="T3" fmla="*/ 0 h 1441"/>
              <a:gd name="T4" fmla="*/ 219 w 12162"/>
              <a:gd name="T5" fmla="*/ 0 h 1441"/>
              <a:gd name="T6" fmla="*/ 0 w 12162"/>
              <a:gd name="T7" fmla="*/ 210 h 1441"/>
              <a:gd name="T8" fmla="*/ 0 w 12162"/>
              <a:gd name="T9" fmla="*/ 1229 h 1441"/>
              <a:gd name="T10" fmla="*/ 219 w 12162"/>
              <a:gd name="T11" fmla="*/ 1440 h 1441"/>
              <a:gd name="T12" fmla="*/ 11333 w 12162"/>
              <a:gd name="T13" fmla="*/ 1440 h 1441"/>
              <a:gd name="T14" fmla="*/ 12161 w 12162"/>
              <a:gd name="T15" fmla="*/ 724 h 1441"/>
              <a:gd name="T16" fmla="*/ 11333 w 12162"/>
              <a:gd name="T1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162" h="1441">
                <a:moveTo>
                  <a:pt x="11333" y="0"/>
                </a:moveTo>
                <a:lnTo>
                  <a:pt x="11333" y="0"/>
                </a:lnTo>
                <a:cubicBezTo>
                  <a:pt x="219" y="0"/>
                  <a:pt x="219" y="0"/>
                  <a:pt x="219" y="0"/>
                </a:cubicBezTo>
                <a:cubicBezTo>
                  <a:pt x="97" y="0"/>
                  <a:pt x="0" y="95"/>
                  <a:pt x="0" y="210"/>
                </a:cubicBezTo>
                <a:cubicBezTo>
                  <a:pt x="0" y="1229"/>
                  <a:pt x="0" y="1229"/>
                  <a:pt x="0" y="1229"/>
                </a:cubicBezTo>
                <a:cubicBezTo>
                  <a:pt x="0" y="1343"/>
                  <a:pt x="97" y="1440"/>
                  <a:pt x="219" y="1440"/>
                </a:cubicBezTo>
                <a:cubicBezTo>
                  <a:pt x="11333" y="1440"/>
                  <a:pt x="11333" y="1440"/>
                  <a:pt x="11333" y="1440"/>
                </a:cubicBezTo>
                <a:cubicBezTo>
                  <a:pt x="12161" y="724"/>
                  <a:pt x="12161" y="724"/>
                  <a:pt x="12161" y="724"/>
                </a:cubicBezTo>
                <a:lnTo>
                  <a:pt x="11333" y="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wrap="none" lIns="38377" tIns="19186" rIns="38377" bIns="19186" anchor="ctr"/>
          <a:lstStyle/>
          <a:p>
            <a:pPr algn="ctr" defTabSz="767358">
              <a:defRPr/>
            </a:pPr>
            <a:r>
              <a:rPr lang="ru-RU" b="1" kern="0" dirty="0">
                <a:solidFill>
                  <a:schemeClr val="bg1"/>
                </a:solidFill>
                <a:latin typeface="Lato Light"/>
              </a:rPr>
              <a:t>ШКОЛЫ</a:t>
            </a:r>
            <a:endParaRPr lang="en-US" b="1" kern="0" dirty="0">
              <a:solidFill>
                <a:schemeClr val="bg1"/>
              </a:solidFill>
              <a:latin typeface="Lato Light"/>
            </a:endParaRPr>
          </a:p>
        </p:txBody>
      </p:sp>
      <p:sp>
        <p:nvSpPr>
          <p:cNvPr id="55" name="Hexagon 52"/>
          <p:cNvSpPr/>
          <p:nvPr/>
        </p:nvSpPr>
        <p:spPr>
          <a:xfrm rot="5400000">
            <a:off x="542344" y="2068341"/>
            <a:ext cx="734831" cy="671563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391" tIns="19194" rIns="38391" bIns="19194" rtlCol="0" anchor="ctr"/>
          <a:lstStyle/>
          <a:p>
            <a:pPr algn="ctr"/>
            <a:endParaRPr lang="en-US"/>
          </a:p>
        </p:txBody>
      </p:sp>
      <p:sp>
        <p:nvSpPr>
          <p:cNvPr id="56" name="Shape 2579"/>
          <p:cNvSpPr/>
          <p:nvPr/>
        </p:nvSpPr>
        <p:spPr>
          <a:xfrm>
            <a:off x="724778" y="2220269"/>
            <a:ext cx="364241" cy="330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5992" tIns="15992" rIns="15992" bIns="15992" anchor="ctr"/>
          <a:lstStyle/>
          <a:p>
            <a:pPr defTabSz="19189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300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65" name="Hexagon 53"/>
          <p:cNvSpPr/>
          <p:nvPr/>
        </p:nvSpPr>
        <p:spPr>
          <a:xfrm rot="5400000">
            <a:off x="537145" y="3124585"/>
            <a:ext cx="715691" cy="673850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391" tIns="19194" rIns="38391" bIns="19194" rtlCol="0" anchor="ctr"/>
          <a:lstStyle/>
          <a:p>
            <a:pPr algn="ctr"/>
            <a:endParaRPr lang="en-US"/>
          </a:p>
        </p:txBody>
      </p:sp>
      <p:sp>
        <p:nvSpPr>
          <p:cNvPr id="66" name="Shape 2564"/>
          <p:cNvSpPr/>
          <p:nvPr/>
        </p:nvSpPr>
        <p:spPr>
          <a:xfrm>
            <a:off x="705505" y="3322142"/>
            <a:ext cx="365107" cy="3019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18" y="10800"/>
                </a:moveTo>
                <a:lnTo>
                  <a:pt x="11782" y="10800"/>
                </a:lnTo>
                <a:lnTo>
                  <a:pt x="11782" y="12764"/>
                </a:lnTo>
                <a:lnTo>
                  <a:pt x="9818" y="12764"/>
                </a:lnTo>
                <a:cubicBezTo>
                  <a:pt x="9818" y="12764"/>
                  <a:pt x="9818" y="10800"/>
                  <a:pt x="9818" y="10800"/>
                </a:cubicBezTo>
                <a:close/>
                <a:moveTo>
                  <a:pt x="9327" y="13745"/>
                </a:moveTo>
                <a:lnTo>
                  <a:pt x="12273" y="13745"/>
                </a:lnTo>
                <a:cubicBezTo>
                  <a:pt x="12544" y="13745"/>
                  <a:pt x="12764" y="13526"/>
                  <a:pt x="12764" y="13255"/>
                </a:cubicBezTo>
                <a:lnTo>
                  <a:pt x="12764" y="10309"/>
                </a:lnTo>
                <a:cubicBezTo>
                  <a:pt x="12764" y="10038"/>
                  <a:pt x="12544" y="9818"/>
                  <a:pt x="12273" y="9818"/>
                </a:cubicBezTo>
                <a:lnTo>
                  <a:pt x="9327" y="9818"/>
                </a:lnTo>
                <a:cubicBezTo>
                  <a:pt x="9056" y="9818"/>
                  <a:pt x="8836" y="10038"/>
                  <a:pt x="8836" y="10309"/>
                </a:cubicBezTo>
                <a:lnTo>
                  <a:pt x="8836" y="13255"/>
                </a:lnTo>
                <a:cubicBezTo>
                  <a:pt x="8836" y="13526"/>
                  <a:pt x="9056" y="13745"/>
                  <a:pt x="9327" y="13745"/>
                </a:cubicBezTo>
                <a:moveTo>
                  <a:pt x="14727" y="15709"/>
                </a:moveTo>
                <a:lnTo>
                  <a:pt x="16691" y="15709"/>
                </a:lnTo>
                <a:lnTo>
                  <a:pt x="16691" y="17673"/>
                </a:lnTo>
                <a:lnTo>
                  <a:pt x="14727" y="17673"/>
                </a:lnTo>
                <a:cubicBezTo>
                  <a:pt x="14727" y="17673"/>
                  <a:pt x="14727" y="15709"/>
                  <a:pt x="14727" y="15709"/>
                </a:cubicBezTo>
                <a:close/>
                <a:moveTo>
                  <a:pt x="14236" y="18655"/>
                </a:moveTo>
                <a:lnTo>
                  <a:pt x="17182" y="18655"/>
                </a:lnTo>
                <a:cubicBezTo>
                  <a:pt x="17453" y="18655"/>
                  <a:pt x="17673" y="18435"/>
                  <a:pt x="17673" y="18164"/>
                </a:cubicBezTo>
                <a:lnTo>
                  <a:pt x="17673" y="15218"/>
                </a:lnTo>
                <a:cubicBezTo>
                  <a:pt x="17673" y="14947"/>
                  <a:pt x="17453" y="14727"/>
                  <a:pt x="17182" y="14727"/>
                </a:cubicBezTo>
                <a:lnTo>
                  <a:pt x="14236" y="14727"/>
                </a:lnTo>
                <a:cubicBezTo>
                  <a:pt x="13965" y="14727"/>
                  <a:pt x="13745" y="14947"/>
                  <a:pt x="13745" y="15218"/>
                </a:cubicBezTo>
                <a:lnTo>
                  <a:pt x="13745" y="18164"/>
                </a:lnTo>
                <a:cubicBezTo>
                  <a:pt x="13745" y="18435"/>
                  <a:pt x="13965" y="18655"/>
                  <a:pt x="14236" y="18655"/>
                </a:cubicBezTo>
                <a:moveTo>
                  <a:pt x="9818" y="5891"/>
                </a:moveTo>
                <a:lnTo>
                  <a:pt x="11782" y="5891"/>
                </a:lnTo>
                <a:lnTo>
                  <a:pt x="11782" y="7855"/>
                </a:lnTo>
                <a:lnTo>
                  <a:pt x="9818" y="7855"/>
                </a:lnTo>
                <a:cubicBezTo>
                  <a:pt x="9818" y="7855"/>
                  <a:pt x="9818" y="5891"/>
                  <a:pt x="9818" y="5891"/>
                </a:cubicBezTo>
                <a:close/>
                <a:moveTo>
                  <a:pt x="9327" y="8836"/>
                </a:moveTo>
                <a:lnTo>
                  <a:pt x="12273" y="8836"/>
                </a:lnTo>
                <a:cubicBezTo>
                  <a:pt x="12544" y="8836"/>
                  <a:pt x="12764" y="8617"/>
                  <a:pt x="12764" y="8345"/>
                </a:cubicBezTo>
                <a:lnTo>
                  <a:pt x="12764" y="5400"/>
                </a:lnTo>
                <a:cubicBezTo>
                  <a:pt x="12764" y="5129"/>
                  <a:pt x="12544" y="4909"/>
                  <a:pt x="12273" y="4909"/>
                </a:cubicBezTo>
                <a:lnTo>
                  <a:pt x="9327" y="4909"/>
                </a:lnTo>
                <a:cubicBezTo>
                  <a:pt x="9056" y="4909"/>
                  <a:pt x="8836" y="5129"/>
                  <a:pt x="8836" y="5400"/>
                </a:cubicBezTo>
                <a:lnTo>
                  <a:pt x="8836" y="8345"/>
                </a:lnTo>
                <a:cubicBezTo>
                  <a:pt x="8836" y="8617"/>
                  <a:pt x="9056" y="8836"/>
                  <a:pt x="9327" y="8836"/>
                </a:cubicBezTo>
                <a:moveTo>
                  <a:pt x="4909" y="15709"/>
                </a:moveTo>
                <a:lnTo>
                  <a:pt x="6873" y="15709"/>
                </a:lnTo>
                <a:lnTo>
                  <a:pt x="6873" y="17673"/>
                </a:lnTo>
                <a:lnTo>
                  <a:pt x="4909" y="17673"/>
                </a:lnTo>
                <a:cubicBezTo>
                  <a:pt x="4909" y="17673"/>
                  <a:pt x="4909" y="15709"/>
                  <a:pt x="4909" y="15709"/>
                </a:cubicBezTo>
                <a:close/>
                <a:moveTo>
                  <a:pt x="4418" y="18655"/>
                </a:moveTo>
                <a:lnTo>
                  <a:pt x="7364" y="18655"/>
                </a:lnTo>
                <a:cubicBezTo>
                  <a:pt x="7635" y="18655"/>
                  <a:pt x="7855" y="18435"/>
                  <a:pt x="7855" y="18164"/>
                </a:cubicBezTo>
                <a:lnTo>
                  <a:pt x="7855" y="15218"/>
                </a:lnTo>
                <a:cubicBezTo>
                  <a:pt x="7855" y="14947"/>
                  <a:pt x="7635" y="14727"/>
                  <a:pt x="7364" y="14727"/>
                </a:cubicBezTo>
                <a:lnTo>
                  <a:pt x="4418" y="14727"/>
                </a:lnTo>
                <a:cubicBezTo>
                  <a:pt x="4147" y="14727"/>
                  <a:pt x="3927" y="14947"/>
                  <a:pt x="3927" y="15218"/>
                </a:cubicBezTo>
                <a:lnTo>
                  <a:pt x="3927" y="18164"/>
                </a:lnTo>
                <a:cubicBezTo>
                  <a:pt x="3927" y="18435"/>
                  <a:pt x="4147" y="18655"/>
                  <a:pt x="4418" y="18655"/>
                </a:cubicBezTo>
                <a:moveTo>
                  <a:pt x="14727" y="10800"/>
                </a:moveTo>
                <a:lnTo>
                  <a:pt x="16691" y="10800"/>
                </a:lnTo>
                <a:lnTo>
                  <a:pt x="16691" y="12764"/>
                </a:lnTo>
                <a:lnTo>
                  <a:pt x="14727" y="12764"/>
                </a:lnTo>
                <a:cubicBezTo>
                  <a:pt x="14727" y="12764"/>
                  <a:pt x="14727" y="10800"/>
                  <a:pt x="14727" y="10800"/>
                </a:cubicBezTo>
                <a:close/>
                <a:moveTo>
                  <a:pt x="14236" y="13745"/>
                </a:moveTo>
                <a:lnTo>
                  <a:pt x="17182" y="13745"/>
                </a:lnTo>
                <a:cubicBezTo>
                  <a:pt x="17453" y="13745"/>
                  <a:pt x="17673" y="13526"/>
                  <a:pt x="17673" y="13255"/>
                </a:cubicBezTo>
                <a:lnTo>
                  <a:pt x="17673" y="10309"/>
                </a:lnTo>
                <a:cubicBezTo>
                  <a:pt x="17673" y="10038"/>
                  <a:pt x="17453" y="9818"/>
                  <a:pt x="17182" y="9818"/>
                </a:cubicBezTo>
                <a:lnTo>
                  <a:pt x="14236" y="9818"/>
                </a:lnTo>
                <a:cubicBezTo>
                  <a:pt x="13965" y="9818"/>
                  <a:pt x="13745" y="10038"/>
                  <a:pt x="13745" y="10309"/>
                </a:cubicBezTo>
                <a:lnTo>
                  <a:pt x="13745" y="13255"/>
                </a:lnTo>
                <a:cubicBezTo>
                  <a:pt x="13745" y="13526"/>
                  <a:pt x="13965" y="13745"/>
                  <a:pt x="14236" y="13745"/>
                </a:cubicBezTo>
                <a:moveTo>
                  <a:pt x="4909" y="10800"/>
                </a:moveTo>
                <a:lnTo>
                  <a:pt x="6873" y="10800"/>
                </a:lnTo>
                <a:lnTo>
                  <a:pt x="6873" y="12764"/>
                </a:lnTo>
                <a:lnTo>
                  <a:pt x="4909" y="12764"/>
                </a:lnTo>
                <a:cubicBezTo>
                  <a:pt x="4909" y="12764"/>
                  <a:pt x="4909" y="10800"/>
                  <a:pt x="4909" y="10800"/>
                </a:cubicBezTo>
                <a:close/>
                <a:moveTo>
                  <a:pt x="4418" y="13745"/>
                </a:moveTo>
                <a:lnTo>
                  <a:pt x="7364" y="13745"/>
                </a:lnTo>
                <a:cubicBezTo>
                  <a:pt x="7635" y="13745"/>
                  <a:pt x="7855" y="13526"/>
                  <a:pt x="7855" y="13255"/>
                </a:cubicBezTo>
                <a:lnTo>
                  <a:pt x="7855" y="10309"/>
                </a:lnTo>
                <a:cubicBezTo>
                  <a:pt x="7855" y="10038"/>
                  <a:pt x="7635" y="9818"/>
                  <a:pt x="7364" y="9818"/>
                </a:cubicBezTo>
                <a:lnTo>
                  <a:pt x="4418" y="9818"/>
                </a:lnTo>
                <a:cubicBezTo>
                  <a:pt x="4147" y="9818"/>
                  <a:pt x="3927" y="10038"/>
                  <a:pt x="3927" y="10309"/>
                </a:cubicBezTo>
                <a:lnTo>
                  <a:pt x="3927" y="13255"/>
                </a:lnTo>
                <a:cubicBezTo>
                  <a:pt x="3927" y="13526"/>
                  <a:pt x="4147" y="13745"/>
                  <a:pt x="4418" y="13745"/>
                </a:cubicBezTo>
                <a:moveTo>
                  <a:pt x="4909" y="5891"/>
                </a:moveTo>
                <a:lnTo>
                  <a:pt x="6873" y="5891"/>
                </a:lnTo>
                <a:lnTo>
                  <a:pt x="6873" y="7855"/>
                </a:lnTo>
                <a:lnTo>
                  <a:pt x="4909" y="7855"/>
                </a:lnTo>
                <a:cubicBezTo>
                  <a:pt x="4909" y="7855"/>
                  <a:pt x="4909" y="5891"/>
                  <a:pt x="4909" y="5891"/>
                </a:cubicBezTo>
                <a:close/>
                <a:moveTo>
                  <a:pt x="4418" y="8836"/>
                </a:moveTo>
                <a:lnTo>
                  <a:pt x="7364" y="8836"/>
                </a:lnTo>
                <a:cubicBezTo>
                  <a:pt x="7635" y="8836"/>
                  <a:pt x="7855" y="8617"/>
                  <a:pt x="7855" y="8345"/>
                </a:cubicBezTo>
                <a:lnTo>
                  <a:pt x="7855" y="5400"/>
                </a:lnTo>
                <a:cubicBezTo>
                  <a:pt x="7855" y="5129"/>
                  <a:pt x="7635" y="4909"/>
                  <a:pt x="7364" y="4909"/>
                </a:cubicBezTo>
                <a:lnTo>
                  <a:pt x="4418" y="4909"/>
                </a:lnTo>
                <a:cubicBezTo>
                  <a:pt x="4147" y="4909"/>
                  <a:pt x="3927" y="5129"/>
                  <a:pt x="3927" y="5400"/>
                </a:cubicBezTo>
                <a:lnTo>
                  <a:pt x="3927" y="8345"/>
                </a:lnTo>
                <a:cubicBezTo>
                  <a:pt x="3927" y="8617"/>
                  <a:pt x="4147" y="8836"/>
                  <a:pt x="4418" y="8836"/>
                </a:cubicBezTo>
                <a:moveTo>
                  <a:pt x="14727" y="5891"/>
                </a:moveTo>
                <a:lnTo>
                  <a:pt x="16691" y="5891"/>
                </a:lnTo>
                <a:lnTo>
                  <a:pt x="16691" y="7855"/>
                </a:lnTo>
                <a:lnTo>
                  <a:pt x="14727" y="7855"/>
                </a:lnTo>
                <a:cubicBezTo>
                  <a:pt x="14727" y="7855"/>
                  <a:pt x="14727" y="5891"/>
                  <a:pt x="14727" y="5891"/>
                </a:cubicBezTo>
                <a:close/>
                <a:moveTo>
                  <a:pt x="14236" y="8836"/>
                </a:moveTo>
                <a:lnTo>
                  <a:pt x="17182" y="8836"/>
                </a:lnTo>
                <a:cubicBezTo>
                  <a:pt x="17453" y="8836"/>
                  <a:pt x="17673" y="8617"/>
                  <a:pt x="17673" y="8345"/>
                </a:cubicBezTo>
                <a:lnTo>
                  <a:pt x="17673" y="5400"/>
                </a:lnTo>
                <a:cubicBezTo>
                  <a:pt x="17673" y="5129"/>
                  <a:pt x="17453" y="4909"/>
                  <a:pt x="17182" y="4909"/>
                </a:cubicBezTo>
                <a:lnTo>
                  <a:pt x="14236" y="4909"/>
                </a:lnTo>
                <a:cubicBezTo>
                  <a:pt x="13965" y="4909"/>
                  <a:pt x="13745" y="5129"/>
                  <a:pt x="13745" y="5400"/>
                </a:cubicBezTo>
                <a:lnTo>
                  <a:pt x="13745" y="8345"/>
                </a:lnTo>
                <a:cubicBezTo>
                  <a:pt x="13745" y="8617"/>
                  <a:pt x="13965" y="8836"/>
                  <a:pt x="14236" y="8836"/>
                </a:cubicBezTo>
                <a:moveTo>
                  <a:pt x="19636" y="1964"/>
                </a:moveTo>
                <a:lnTo>
                  <a:pt x="1964" y="1964"/>
                </a:lnTo>
                <a:lnTo>
                  <a:pt x="1964" y="982"/>
                </a:lnTo>
                <a:lnTo>
                  <a:pt x="19636" y="982"/>
                </a:lnTo>
                <a:cubicBezTo>
                  <a:pt x="19636" y="982"/>
                  <a:pt x="19636" y="1964"/>
                  <a:pt x="19636" y="1964"/>
                </a:cubicBezTo>
                <a:close/>
                <a:moveTo>
                  <a:pt x="19636" y="20618"/>
                </a:moveTo>
                <a:lnTo>
                  <a:pt x="12764" y="20618"/>
                </a:lnTo>
                <a:lnTo>
                  <a:pt x="12764" y="15218"/>
                </a:lnTo>
                <a:cubicBezTo>
                  <a:pt x="12764" y="14947"/>
                  <a:pt x="12544" y="14727"/>
                  <a:pt x="12273" y="14727"/>
                </a:cubicBezTo>
                <a:lnTo>
                  <a:pt x="9327" y="14727"/>
                </a:lnTo>
                <a:cubicBezTo>
                  <a:pt x="9056" y="14727"/>
                  <a:pt x="8836" y="14947"/>
                  <a:pt x="8836" y="15218"/>
                </a:cubicBezTo>
                <a:lnTo>
                  <a:pt x="8836" y="20618"/>
                </a:lnTo>
                <a:lnTo>
                  <a:pt x="1964" y="20618"/>
                </a:lnTo>
                <a:lnTo>
                  <a:pt x="1964" y="2945"/>
                </a:lnTo>
                <a:lnTo>
                  <a:pt x="19636" y="2945"/>
                </a:lnTo>
                <a:cubicBezTo>
                  <a:pt x="19636" y="2945"/>
                  <a:pt x="19636" y="20618"/>
                  <a:pt x="19636" y="20618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5709"/>
                </a:lnTo>
                <a:lnTo>
                  <a:pt x="11782" y="15709"/>
                </a:lnTo>
                <a:cubicBezTo>
                  <a:pt x="11782" y="15709"/>
                  <a:pt x="11782" y="20618"/>
                  <a:pt x="11782" y="20618"/>
                </a:cubicBezTo>
                <a:close/>
                <a:moveTo>
                  <a:pt x="21109" y="1964"/>
                </a:moveTo>
                <a:lnTo>
                  <a:pt x="20618" y="1964"/>
                </a:lnTo>
                <a:lnTo>
                  <a:pt x="20618" y="491"/>
                </a:lnTo>
                <a:cubicBezTo>
                  <a:pt x="20618" y="220"/>
                  <a:pt x="20399" y="0"/>
                  <a:pt x="20127" y="0"/>
                </a:cubicBezTo>
                <a:lnTo>
                  <a:pt x="1473" y="0"/>
                </a:lnTo>
                <a:cubicBezTo>
                  <a:pt x="1201" y="0"/>
                  <a:pt x="982" y="220"/>
                  <a:pt x="982" y="491"/>
                </a:cubicBezTo>
                <a:lnTo>
                  <a:pt x="982" y="1964"/>
                </a:lnTo>
                <a:lnTo>
                  <a:pt x="491" y="1964"/>
                </a:lnTo>
                <a:cubicBezTo>
                  <a:pt x="220" y="1964"/>
                  <a:pt x="0" y="2184"/>
                  <a:pt x="0" y="2455"/>
                </a:cubicBezTo>
                <a:cubicBezTo>
                  <a:pt x="0" y="2726"/>
                  <a:pt x="220" y="2945"/>
                  <a:pt x="491" y="2945"/>
                </a:cubicBezTo>
                <a:lnTo>
                  <a:pt x="982" y="2945"/>
                </a:lnTo>
                <a:lnTo>
                  <a:pt x="982" y="21109"/>
                </a:lnTo>
                <a:cubicBezTo>
                  <a:pt x="982" y="21381"/>
                  <a:pt x="1201" y="21600"/>
                  <a:pt x="1473" y="21600"/>
                </a:cubicBezTo>
                <a:lnTo>
                  <a:pt x="20127" y="21600"/>
                </a:lnTo>
                <a:cubicBezTo>
                  <a:pt x="20399" y="21600"/>
                  <a:pt x="20618" y="21381"/>
                  <a:pt x="20618" y="21109"/>
                </a:cubicBezTo>
                <a:lnTo>
                  <a:pt x="20618" y="2945"/>
                </a:lnTo>
                <a:lnTo>
                  <a:pt x="21109" y="2945"/>
                </a:lnTo>
                <a:cubicBezTo>
                  <a:pt x="21380" y="2945"/>
                  <a:pt x="21600" y="2726"/>
                  <a:pt x="21600" y="2455"/>
                </a:cubicBezTo>
                <a:cubicBezTo>
                  <a:pt x="21600" y="2184"/>
                  <a:pt x="21380" y="1964"/>
                  <a:pt x="21109" y="196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5992" tIns="15992" rIns="15992" bIns="15992" anchor="ctr"/>
          <a:lstStyle/>
          <a:p>
            <a:pPr defTabSz="19189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300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9" name="Freeform 378"/>
          <p:cNvSpPr>
            <a:spLocks noChangeArrowheads="1"/>
          </p:cNvSpPr>
          <p:nvPr/>
        </p:nvSpPr>
        <p:spPr bwMode="auto">
          <a:xfrm>
            <a:off x="3568634" y="2036708"/>
            <a:ext cx="4836371" cy="734830"/>
          </a:xfrm>
          <a:custGeom>
            <a:avLst/>
            <a:gdLst>
              <a:gd name="T0" fmla="*/ 8829 w 8830"/>
              <a:gd name="T1" fmla="*/ 1370 h 1371"/>
              <a:gd name="T2" fmla="*/ 0 w 8830"/>
              <a:gd name="T3" fmla="*/ 1370 h 1371"/>
              <a:gd name="T4" fmla="*/ 0 w 8830"/>
              <a:gd name="T5" fmla="*/ 0 h 1371"/>
              <a:gd name="T6" fmla="*/ 8829 w 8830"/>
              <a:gd name="T7" fmla="*/ 0 h 1371"/>
              <a:gd name="T8" fmla="*/ 8829 w 8830"/>
              <a:gd name="T9" fmla="*/ 1370 h 1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30" h="1371">
                <a:moveTo>
                  <a:pt x="8829" y="1370"/>
                </a:moveTo>
                <a:lnTo>
                  <a:pt x="0" y="1370"/>
                </a:lnTo>
                <a:lnTo>
                  <a:pt x="0" y="0"/>
                </a:lnTo>
                <a:lnTo>
                  <a:pt x="8829" y="0"/>
                </a:lnTo>
                <a:lnTo>
                  <a:pt x="8829" y="1370"/>
                </a:lnTo>
              </a:path>
            </a:pathLst>
          </a:custGeom>
          <a:solidFill>
            <a:sysClr val="window" lastClr="FFFFFF">
              <a:lumMod val="95000"/>
            </a:sysClr>
          </a:solidFill>
          <a:ln>
            <a:noFill/>
          </a:ln>
          <a:effectLst/>
          <a:extLst/>
        </p:spPr>
        <p:txBody>
          <a:bodyPr wrap="none" lIns="38377" tIns="19186" rIns="38377" bIns="19186" anchor="ctr"/>
          <a:lstStyle/>
          <a:p>
            <a:pPr marL="360000" lvl="5" defTabSz="767358">
              <a:defRPr/>
            </a:pPr>
            <a:r>
              <a:rPr lang="ru-RU" sz="1200" b="1" kern="0" dirty="0">
                <a:solidFill>
                  <a:srgbClr val="445469"/>
                </a:solidFill>
                <a:latin typeface="Lato Light"/>
              </a:rPr>
              <a:t>ВУЗЫ: </a:t>
            </a:r>
            <a:r>
              <a:rPr lang="ru-RU" sz="1200" kern="0" dirty="0">
                <a:solidFill>
                  <a:srgbClr val="445469"/>
                </a:solidFill>
                <a:latin typeface="Lato Light"/>
              </a:rPr>
              <a:t>НИУ «</a:t>
            </a:r>
            <a:r>
              <a:rPr lang="ru-RU" sz="1200" kern="0" dirty="0" err="1">
                <a:solidFill>
                  <a:srgbClr val="445469"/>
                </a:solidFill>
                <a:latin typeface="Lato Light"/>
              </a:rPr>
              <a:t>БелГУ</a:t>
            </a:r>
            <a:r>
              <a:rPr lang="ru-RU" sz="1200" kern="0" dirty="0">
                <a:solidFill>
                  <a:srgbClr val="445469"/>
                </a:solidFill>
                <a:latin typeface="Lato Light"/>
              </a:rPr>
              <a:t>», БГТУ им. В.Г. Шухова, </a:t>
            </a:r>
            <a:r>
              <a:rPr lang="ru-RU" sz="1200" kern="0" dirty="0" err="1">
                <a:solidFill>
                  <a:srgbClr val="445469"/>
                </a:solidFill>
                <a:latin typeface="Lato Light"/>
              </a:rPr>
              <a:t>БУКЕиП</a:t>
            </a:r>
            <a:endParaRPr lang="ru-RU" sz="1200" kern="0" dirty="0">
              <a:solidFill>
                <a:srgbClr val="445469"/>
              </a:solidFill>
              <a:latin typeface="Lato Light"/>
            </a:endParaRPr>
          </a:p>
          <a:p>
            <a:pPr marL="360000" lvl="5" defTabSz="767358">
              <a:defRPr/>
            </a:pPr>
            <a:r>
              <a:rPr lang="ru-RU" sz="1200" b="1" kern="0" dirty="0">
                <a:solidFill>
                  <a:srgbClr val="445469"/>
                </a:solidFill>
                <a:latin typeface="Lato Light"/>
              </a:rPr>
              <a:t>ДПО: </a:t>
            </a:r>
            <a:r>
              <a:rPr lang="ru-RU" sz="1200" kern="0" dirty="0" err="1">
                <a:solidFill>
                  <a:srgbClr val="445469"/>
                </a:solidFill>
                <a:latin typeface="Lato Light"/>
              </a:rPr>
              <a:t>Кванториум</a:t>
            </a:r>
            <a:endParaRPr lang="ru-RU" sz="1200" kern="0" dirty="0">
              <a:solidFill>
                <a:srgbClr val="445469"/>
              </a:solidFill>
              <a:latin typeface="Lato Light"/>
            </a:endParaRPr>
          </a:p>
          <a:p>
            <a:pPr marL="360000" lvl="5" defTabSz="767358">
              <a:defRPr/>
            </a:pPr>
            <a:r>
              <a:rPr lang="ru-RU" sz="1000" kern="0" dirty="0">
                <a:solidFill>
                  <a:srgbClr val="445469"/>
                </a:solidFill>
                <a:latin typeface="Lato Light"/>
              </a:rPr>
              <a:t>                                                 </a:t>
            </a:r>
            <a:endParaRPr lang="en-US" sz="1000" kern="0" dirty="0">
              <a:solidFill>
                <a:srgbClr val="445469"/>
              </a:solidFill>
              <a:latin typeface="Lato Light"/>
            </a:endParaRPr>
          </a:p>
        </p:txBody>
      </p:sp>
      <p:sp>
        <p:nvSpPr>
          <p:cNvPr id="76" name="Freeform 378"/>
          <p:cNvSpPr>
            <a:spLocks noChangeArrowheads="1"/>
          </p:cNvSpPr>
          <p:nvPr/>
        </p:nvSpPr>
        <p:spPr bwMode="auto">
          <a:xfrm>
            <a:off x="1549466" y="3136498"/>
            <a:ext cx="6918108" cy="734830"/>
          </a:xfrm>
          <a:custGeom>
            <a:avLst/>
            <a:gdLst>
              <a:gd name="T0" fmla="*/ 8829 w 8830"/>
              <a:gd name="T1" fmla="*/ 1370 h 1371"/>
              <a:gd name="T2" fmla="*/ 0 w 8830"/>
              <a:gd name="T3" fmla="*/ 1370 h 1371"/>
              <a:gd name="T4" fmla="*/ 0 w 8830"/>
              <a:gd name="T5" fmla="*/ 0 h 1371"/>
              <a:gd name="T6" fmla="*/ 8829 w 8830"/>
              <a:gd name="T7" fmla="*/ 0 h 1371"/>
              <a:gd name="T8" fmla="*/ 8829 w 8830"/>
              <a:gd name="T9" fmla="*/ 1370 h 1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30" h="1371">
                <a:moveTo>
                  <a:pt x="8829" y="1370"/>
                </a:moveTo>
                <a:lnTo>
                  <a:pt x="0" y="1370"/>
                </a:lnTo>
                <a:lnTo>
                  <a:pt x="0" y="0"/>
                </a:lnTo>
                <a:lnTo>
                  <a:pt x="8829" y="0"/>
                </a:lnTo>
                <a:lnTo>
                  <a:pt x="8829" y="1370"/>
                </a:lnTo>
              </a:path>
            </a:pathLst>
          </a:custGeom>
          <a:solidFill>
            <a:sysClr val="window" lastClr="FFFFFF">
              <a:lumMod val="95000"/>
            </a:sysClr>
          </a:solidFill>
          <a:ln>
            <a:noFill/>
          </a:ln>
          <a:effectLst/>
          <a:extLst/>
        </p:spPr>
        <p:txBody>
          <a:bodyPr wrap="none" lIns="38377" tIns="19186" rIns="38377" bIns="19186" anchor="ctr"/>
          <a:lstStyle/>
          <a:p>
            <a:pPr lvl="8" defTabSz="767358">
              <a:defRPr/>
            </a:pPr>
            <a:r>
              <a:rPr lang="ru-RU" sz="1000" kern="0" dirty="0">
                <a:solidFill>
                  <a:srgbClr val="445469"/>
                </a:solidFill>
                <a:latin typeface="Lato Light"/>
              </a:rPr>
              <a:t>                                     </a:t>
            </a:r>
            <a:endParaRPr lang="en-US" sz="1000" kern="0" dirty="0">
              <a:solidFill>
                <a:srgbClr val="445469"/>
              </a:solidFill>
              <a:latin typeface="Lato Light"/>
            </a:endParaRPr>
          </a:p>
        </p:txBody>
      </p:sp>
      <p:sp>
        <p:nvSpPr>
          <p:cNvPr id="77" name="Freeform 379"/>
          <p:cNvSpPr>
            <a:spLocks noChangeArrowheads="1"/>
          </p:cNvSpPr>
          <p:nvPr/>
        </p:nvSpPr>
        <p:spPr bwMode="auto">
          <a:xfrm>
            <a:off x="1525716" y="3143415"/>
            <a:ext cx="2290668" cy="727911"/>
          </a:xfrm>
          <a:custGeom>
            <a:avLst/>
            <a:gdLst>
              <a:gd name="T0" fmla="*/ 11333 w 12162"/>
              <a:gd name="T1" fmla="*/ 0 h 1441"/>
              <a:gd name="T2" fmla="*/ 11333 w 12162"/>
              <a:gd name="T3" fmla="*/ 0 h 1441"/>
              <a:gd name="T4" fmla="*/ 219 w 12162"/>
              <a:gd name="T5" fmla="*/ 0 h 1441"/>
              <a:gd name="T6" fmla="*/ 0 w 12162"/>
              <a:gd name="T7" fmla="*/ 210 h 1441"/>
              <a:gd name="T8" fmla="*/ 0 w 12162"/>
              <a:gd name="T9" fmla="*/ 1229 h 1441"/>
              <a:gd name="T10" fmla="*/ 219 w 12162"/>
              <a:gd name="T11" fmla="*/ 1440 h 1441"/>
              <a:gd name="T12" fmla="*/ 11333 w 12162"/>
              <a:gd name="T13" fmla="*/ 1440 h 1441"/>
              <a:gd name="T14" fmla="*/ 12161 w 12162"/>
              <a:gd name="T15" fmla="*/ 724 h 1441"/>
              <a:gd name="T16" fmla="*/ 11333 w 12162"/>
              <a:gd name="T1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162" h="1441">
                <a:moveTo>
                  <a:pt x="11333" y="0"/>
                </a:moveTo>
                <a:lnTo>
                  <a:pt x="11333" y="0"/>
                </a:lnTo>
                <a:cubicBezTo>
                  <a:pt x="219" y="0"/>
                  <a:pt x="219" y="0"/>
                  <a:pt x="219" y="0"/>
                </a:cubicBezTo>
                <a:cubicBezTo>
                  <a:pt x="97" y="0"/>
                  <a:pt x="0" y="95"/>
                  <a:pt x="0" y="210"/>
                </a:cubicBezTo>
                <a:cubicBezTo>
                  <a:pt x="0" y="1229"/>
                  <a:pt x="0" y="1229"/>
                  <a:pt x="0" y="1229"/>
                </a:cubicBezTo>
                <a:cubicBezTo>
                  <a:pt x="0" y="1343"/>
                  <a:pt x="97" y="1440"/>
                  <a:pt x="219" y="1440"/>
                </a:cubicBezTo>
                <a:cubicBezTo>
                  <a:pt x="11333" y="1440"/>
                  <a:pt x="11333" y="1440"/>
                  <a:pt x="11333" y="1440"/>
                </a:cubicBezTo>
                <a:cubicBezTo>
                  <a:pt x="12161" y="724"/>
                  <a:pt x="12161" y="724"/>
                  <a:pt x="12161" y="724"/>
                </a:cubicBezTo>
                <a:lnTo>
                  <a:pt x="11333" y="0"/>
                </a:lnTo>
              </a:path>
            </a:pathLst>
          </a:custGeom>
          <a:solidFill>
            <a:srgbClr val="1EA185"/>
          </a:solidFill>
          <a:ln>
            <a:noFill/>
          </a:ln>
          <a:effectLst/>
          <a:extLst/>
        </p:spPr>
        <p:txBody>
          <a:bodyPr wrap="none" lIns="38377" tIns="19186" rIns="38377" bIns="19186" anchor="ctr"/>
          <a:lstStyle/>
          <a:p>
            <a:pPr algn="ctr" defTabSz="767358">
              <a:defRPr/>
            </a:pPr>
            <a:r>
              <a:rPr lang="ru-RU" b="1" kern="0" dirty="0">
                <a:solidFill>
                  <a:schemeClr val="bg1"/>
                </a:solidFill>
                <a:latin typeface="Lato Light"/>
              </a:rPr>
              <a:t>ИТ-компании</a:t>
            </a:r>
            <a:endParaRPr lang="en-US" b="1" kern="0" dirty="0">
              <a:solidFill>
                <a:schemeClr val="bg1"/>
              </a:solidFill>
              <a:latin typeface="Lato Light"/>
            </a:endParaRPr>
          </a:p>
        </p:txBody>
      </p:sp>
      <p:sp>
        <p:nvSpPr>
          <p:cNvPr id="58" name="Freeform 379"/>
          <p:cNvSpPr>
            <a:spLocks noChangeArrowheads="1"/>
          </p:cNvSpPr>
          <p:nvPr/>
        </p:nvSpPr>
        <p:spPr bwMode="auto">
          <a:xfrm>
            <a:off x="1498769" y="2036707"/>
            <a:ext cx="2290668" cy="727911"/>
          </a:xfrm>
          <a:custGeom>
            <a:avLst/>
            <a:gdLst>
              <a:gd name="T0" fmla="*/ 11333 w 12162"/>
              <a:gd name="T1" fmla="*/ 0 h 1441"/>
              <a:gd name="T2" fmla="*/ 11333 w 12162"/>
              <a:gd name="T3" fmla="*/ 0 h 1441"/>
              <a:gd name="T4" fmla="*/ 219 w 12162"/>
              <a:gd name="T5" fmla="*/ 0 h 1441"/>
              <a:gd name="T6" fmla="*/ 0 w 12162"/>
              <a:gd name="T7" fmla="*/ 210 h 1441"/>
              <a:gd name="T8" fmla="*/ 0 w 12162"/>
              <a:gd name="T9" fmla="*/ 1229 h 1441"/>
              <a:gd name="T10" fmla="*/ 219 w 12162"/>
              <a:gd name="T11" fmla="*/ 1440 h 1441"/>
              <a:gd name="T12" fmla="*/ 11333 w 12162"/>
              <a:gd name="T13" fmla="*/ 1440 h 1441"/>
              <a:gd name="T14" fmla="*/ 12161 w 12162"/>
              <a:gd name="T15" fmla="*/ 724 h 1441"/>
              <a:gd name="T16" fmla="*/ 11333 w 12162"/>
              <a:gd name="T1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162" h="1441">
                <a:moveTo>
                  <a:pt x="11333" y="0"/>
                </a:moveTo>
                <a:lnTo>
                  <a:pt x="11333" y="0"/>
                </a:lnTo>
                <a:cubicBezTo>
                  <a:pt x="219" y="0"/>
                  <a:pt x="219" y="0"/>
                  <a:pt x="219" y="0"/>
                </a:cubicBezTo>
                <a:cubicBezTo>
                  <a:pt x="97" y="0"/>
                  <a:pt x="0" y="95"/>
                  <a:pt x="0" y="210"/>
                </a:cubicBezTo>
                <a:cubicBezTo>
                  <a:pt x="0" y="1229"/>
                  <a:pt x="0" y="1229"/>
                  <a:pt x="0" y="1229"/>
                </a:cubicBezTo>
                <a:cubicBezTo>
                  <a:pt x="0" y="1343"/>
                  <a:pt x="97" y="1440"/>
                  <a:pt x="219" y="1440"/>
                </a:cubicBezTo>
                <a:cubicBezTo>
                  <a:pt x="11333" y="1440"/>
                  <a:pt x="11333" y="1440"/>
                  <a:pt x="11333" y="1440"/>
                </a:cubicBezTo>
                <a:cubicBezTo>
                  <a:pt x="12161" y="724"/>
                  <a:pt x="12161" y="724"/>
                  <a:pt x="12161" y="724"/>
                </a:cubicBezTo>
                <a:lnTo>
                  <a:pt x="11333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lIns="38377" tIns="19186" rIns="38377" bIns="19186" anchor="ctr"/>
          <a:lstStyle/>
          <a:p>
            <a:pPr algn="ctr" defTabSz="767358">
              <a:defRPr/>
            </a:pPr>
            <a:r>
              <a:rPr lang="ru-RU" b="1" kern="0" dirty="0">
                <a:solidFill>
                  <a:schemeClr val="bg1"/>
                </a:solidFill>
                <a:latin typeface="Lato Light"/>
              </a:rPr>
              <a:t>ВУЗы</a:t>
            </a:r>
            <a:endParaRPr lang="en-US" b="1" kern="0" dirty="0">
              <a:solidFill>
                <a:schemeClr val="bg1"/>
              </a:solidFill>
              <a:latin typeface="Lato Ligh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68633" y="3226592"/>
            <a:ext cx="4524622" cy="592761"/>
          </a:xfrm>
          <a:prstGeom prst="rect">
            <a:avLst/>
          </a:prstGeom>
        </p:spPr>
        <p:txBody>
          <a:bodyPr wrap="square" lIns="38391" tIns="19194" rIns="38391" bIns="19194">
            <a:spAutoFit/>
          </a:bodyPr>
          <a:lstStyle/>
          <a:p>
            <a:pPr marL="360000" lvl="8" defTabSz="767358">
              <a:defRPr/>
            </a:pPr>
            <a:r>
              <a:rPr lang="ru-RU" sz="1200" b="1" kern="0" dirty="0">
                <a:solidFill>
                  <a:srgbClr val="445469"/>
                </a:solidFill>
                <a:latin typeface="Lato Light"/>
              </a:rPr>
              <a:t>14 компаний</a:t>
            </a:r>
            <a:r>
              <a:rPr lang="ru-RU" sz="1200" kern="0" dirty="0">
                <a:solidFill>
                  <a:srgbClr val="445469"/>
                </a:solidFill>
                <a:latin typeface="Lato Light"/>
              </a:rPr>
              <a:t>: Ростелеком, ФИТ, ЦПС, БФТ, «МРСК Центра» - «Белгородэнерго», Сбербанк, ВТБ-24, М-207, Медиан и др.  </a:t>
            </a:r>
            <a:endParaRPr lang="en-US" sz="1200" kern="0" dirty="0">
              <a:solidFill>
                <a:srgbClr val="445469"/>
              </a:solidFill>
              <a:latin typeface="Lato Ligh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039738"/>
            <a:ext cx="9144000" cy="11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79" grpId="0" animBg="1"/>
      <p:bldP spid="76" grpId="0" animBg="1"/>
      <p:bldP spid="7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026090"/>
            <a:ext cx="9144000" cy="1117410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1148083" y="2143053"/>
            <a:ext cx="1619983" cy="265451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Жеглов Евгений</a:t>
            </a:r>
            <a:endParaRPr lang="en-US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316713" y="2374806"/>
            <a:ext cx="1329199" cy="203896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1"/>
                </a:solidFill>
                <a:latin typeface="Lato Light" charset="0"/>
                <a:ea typeface="Lato Light" charset="0"/>
                <a:cs typeface="Lato Light" charset="0"/>
              </a:rPr>
              <a:t>Шуховский лицей</a:t>
            </a:r>
            <a:endParaRPr lang="en-US" sz="1100" b="1" dirty="0">
              <a:solidFill>
                <a:schemeClr val="accent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756600" y="2143053"/>
            <a:ext cx="1653454" cy="265451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Эккерман Мария</a:t>
            </a:r>
            <a:endParaRPr lang="en-US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192837" y="2413278"/>
            <a:ext cx="780971" cy="203896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1"/>
                </a:solidFill>
                <a:latin typeface="Lato Light" charset="0"/>
                <a:ea typeface="Lato Light" charset="0"/>
                <a:cs typeface="Lato Light" charset="0"/>
              </a:rPr>
              <a:t>Лицей №9</a:t>
            </a:r>
            <a:endParaRPr lang="en-US" sz="1100" b="1" dirty="0">
              <a:solidFill>
                <a:schemeClr val="accent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403668" y="2138213"/>
            <a:ext cx="1400371" cy="265451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Сулла Руслан</a:t>
            </a:r>
            <a:endParaRPr lang="en-US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690310" y="2413278"/>
            <a:ext cx="780971" cy="203896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1"/>
                </a:solidFill>
                <a:latin typeface="Lato Light" charset="0"/>
                <a:ea typeface="Lato Light" charset="0"/>
                <a:cs typeface="Lato Light" charset="0"/>
              </a:rPr>
              <a:t>Лицей №9</a:t>
            </a:r>
            <a:endParaRPr lang="en-US" sz="1100" b="1" dirty="0">
              <a:solidFill>
                <a:schemeClr val="accent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095114" y="3953321"/>
            <a:ext cx="1725910" cy="434728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Калинин Евгений</a:t>
            </a:r>
            <a:endParaRPr lang="en-US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 algn="ctr"/>
            <a:endParaRPr lang="en-US" sz="1100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528309" y="4224806"/>
            <a:ext cx="859519" cy="296229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1"/>
                </a:solidFill>
                <a:latin typeface="Lato Light" charset="0"/>
                <a:ea typeface="Lato Light" charset="0"/>
                <a:cs typeface="Lato Light" charset="0"/>
              </a:rPr>
              <a:t>Лицей №10</a:t>
            </a:r>
            <a:endParaRPr lang="en-US" sz="1100" b="1" dirty="0">
              <a:solidFill>
                <a:schemeClr val="accent1"/>
              </a:solidFill>
              <a:latin typeface="Lato Light" charset="0"/>
              <a:ea typeface="Lato Light" charset="0"/>
              <a:cs typeface="Lato Light" charset="0"/>
            </a:endParaRPr>
          </a:p>
          <a:p>
            <a:pPr algn="ctr"/>
            <a:endParaRPr lang="en-US" sz="600" b="1" dirty="0">
              <a:solidFill>
                <a:schemeClr val="accent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785132" y="3959355"/>
            <a:ext cx="1596387" cy="265451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Качурова Елена</a:t>
            </a:r>
            <a:endParaRPr lang="en-US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109173" y="4279327"/>
            <a:ext cx="897991" cy="203896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1"/>
                </a:solidFill>
                <a:latin typeface="Lato Light" charset="0"/>
                <a:ea typeface="Lato Light" charset="0"/>
                <a:cs typeface="Lato Light" charset="0"/>
              </a:rPr>
              <a:t>Лицей № 32</a:t>
            </a:r>
            <a:endParaRPr lang="en-US" sz="1100" b="1" dirty="0">
              <a:solidFill>
                <a:schemeClr val="accent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354134" y="3959355"/>
            <a:ext cx="1499437" cy="265451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Ракитин Роман</a:t>
            </a:r>
            <a:endParaRPr lang="en-US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664619" y="4182140"/>
            <a:ext cx="926845" cy="296229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algn="ctr"/>
            <a:endParaRPr lang="ru-RU" sz="600" b="1" dirty="0">
              <a:solidFill>
                <a:schemeClr val="accent1"/>
              </a:solidFill>
              <a:latin typeface="Lato Light" charset="0"/>
              <a:ea typeface="Lato Light" charset="0"/>
              <a:cs typeface="Lato Light" charset="0"/>
            </a:endParaRPr>
          </a:p>
          <a:p>
            <a:pPr algn="ctr"/>
            <a:r>
              <a:rPr lang="ru-RU" sz="1100" b="1" dirty="0">
                <a:solidFill>
                  <a:schemeClr val="accent1"/>
                </a:solidFill>
                <a:latin typeface="Lato Light" charset="0"/>
                <a:ea typeface="Lato Light" charset="0"/>
                <a:cs typeface="Lato Light" charset="0"/>
              </a:rPr>
              <a:t>Школа № 50</a:t>
            </a:r>
            <a:endParaRPr lang="en-US" sz="1100" b="1" dirty="0">
              <a:solidFill>
                <a:schemeClr val="accent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1364774" y="923120"/>
            <a:ext cx="1194936" cy="1194936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r="16589"/>
          <a:stretch>
            <a:fillRect/>
          </a:stretch>
        </p:blipFill>
        <p:spPr>
          <a:xfrm>
            <a:off x="6575425" y="858186"/>
            <a:ext cx="1259767" cy="1257952"/>
          </a:xfrm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3953085" y="858186"/>
            <a:ext cx="1230345" cy="1230346"/>
          </a:xfrm>
        </p:spPr>
      </p:pic>
      <p:pic>
        <p:nvPicPr>
          <p:cNvPr id="9" name="Рисунок 8"/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7" r="15187"/>
          <a:stretch>
            <a:fillRect/>
          </a:stretch>
        </p:blipFill>
        <p:spPr>
          <a:xfrm>
            <a:off x="1450974" y="2609343"/>
            <a:ext cx="1194937" cy="1207007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2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2" r="16952"/>
          <a:stretch>
            <a:fillRect/>
          </a:stretch>
        </p:blipFill>
        <p:spPr>
          <a:xfrm>
            <a:off x="6575425" y="2577114"/>
            <a:ext cx="1228614" cy="1239236"/>
          </a:xfrm>
        </p:spPr>
      </p:pic>
      <p:pic>
        <p:nvPicPr>
          <p:cNvPr id="30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0" t="4329" r="59898" b="89502"/>
          <a:stretch/>
        </p:blipFill>
        <p:spPr bwMode="auto">
          <a:xfrm>
            <a:off x="491317" y="142182"/>
            <a:ext cx="873457" cy="9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298554" y="392504"/>
            <a:ext cx="3174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УЧИТЕЛЯ </a:t>
            </a:r>
            <a:r>
              <a:rPr lang="en-US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</a:t>
            </a:r>
            <a:r>
              <a:rPr lang="ru-RU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-КЛАССОВ</a:t>
            </a:r>
            <a:endParaRPr lang="id-ID" sz="2000" b="1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Рисунок 24"/>
          <p:cNvPicPr>
            <a:picLocks noGrp="1" noChangeAspect="1"/>
          </p:cNvPicPr>
          <p:nvPr>
            <p:ph type="pic" sz="quarter" idx="19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5" b="12415"/>
          <a:stretch>
            <a:fillRect/>
          </a:stretch>
        </p:blipFill>
        <p:spPr>
          <a:xfrm>
            <a:off x="3922752" y="2631421"/>
            <a:ext cx="1260678" cy="1273413"/>
          </a:xfrm>
        </p:spPr>
      </p:pic>
    </p:spTree>
    <p:extLst>
      <p:ext uri="{BB962C8B-B14F-4D97-AF65-F5344CB8AC3E}">
        <p14:creationId xmlns:p14="http://schemas.microsoft.com/office/powerpoint/2010/main" val="21878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026090"/>
            <a:ext cx="9144000" cy="1117410"/>
          </a:xfrm>
          <a:prstGeom prst="rect">
            <a:avLst/>
          </a:prstGeom>
        </p:spPr>
      </p:pic>
      <p:pic>
        <p:nvPicPr>
          <p:cNvPr id="30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0" t="4329" r="59898" b="89502"/>
          <a:stretch/>
        </p:blipFill>
        <p:spPr bwMode="auto">
          <a:xfrm>
            <a:off x="491317" y="354842"/>
            <a:ext cx="873457" cy="9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287591" y="397501"/>
            <a:ext cx="43685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ПОВЫШЕНИЕ КВАЛИФИКАЦИИ</a:t>
            </a:r>
          </a:p>
          <a:p>
            <a:r>
              <a:rPr lang="ru-RU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УЧИТЕЛЕЙ </a:t>
            </a:r>
            <a:r>
              <a:rPr lang="en-US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</a:t>
            </a:r>
            <a:r>
              <a:rPr lang="ru-RU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-КЛАССОВ</a:t>
            </a:r>
            <a:endParaRPr lang="id-ID" sz="2000" b="1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3" name="Straight Connector 3"/>
          <p:cNvCxnSpPr/>
          <p:nvPr/>
        </p:nvCxnSpPr>
        <p:spPr>
          <a:xfrm>
            <a:off x="0" y="2776654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0"/>
          <p:cNvSpPr/>
          <p:nvPr/>
        </p:nvSpPr>
        <p:spPr>
          <a:xfrm>
            <a:off x="1070794" y="2709747"/>
            <a:ext cx="133850" cy="13381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4" tIns="17142" rIns="34284" bIns="17142" rtlCol="0" anchor="ctr"/>
          <a:lstStyle/>
          <a:p>
            <a:pPr algn="ctr" defTabSz="68554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5" name="Oval 21"/>
          <p:cNvSpPr/>
          <p:nvPr/>
        </p:nvSpPr>
        <p:spPr>
          <a:xfrm>
            <a:off x="3271192" y="2709747"/>
            <a:ext cx="133850" cy="1338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4" tIns="17142" rIns="34284" bIns="17142" rtlCol="0" anchor="ctr"/>
          <a:lstStyle/>
          <a:p>
            <a:pPr algn="ctr" defTabSz="68554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6" name="Oval 27"/>
          <p:cNvSpPr/>
          <p:nvPr/>
        </p:nvSpPr>
        <p:spPr>
          <a:xfrm>
            <a:off x="7956087" y="2709747"/>
            <a:ext cx="133850" cy="1338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4" tIns="17142" rIns="34284" bIns="17142" rtlCol="0" anchor="ctr"/>
          <a:lstStyle/>
          <a:p>
            <a:pPr algn="ctr" defTabSz="68554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7" name="Oval 28"/>
          <p:cNvSpPr/>
          <p:nvPr/>
        </p:nvSpPr>
        <p:spPr>
          <a:xfrm>
            <a:off x="5522245" y="2709747"/>
            <a:ext cx="133850" cy="13381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4" tIns="17142" rIns="34284" bIns="17142" rtlCol="0" anchor="ctr"/>
          <a:lstStyle/>
          <a:p>
            <a:pPr algn="ctr" defTabSz="68554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3" name="Subtitle 2"/>
          <p:cNvSpPr txBox="1">
            <a:spLocks/>
          </p:cNvSpPr>
          <p:nvPr/>
        </p:nvSpPr>
        <p:spPr>
          <a:xfrm>
            <a:off x="284427" y="3018889"/>
            <a:ext cx="1706584" cy="821004"/>
          </a:xfrm>
          <a:prstGeom prst="rect">
            <a:avLst/>
          </a:prstGeom>
        </p:spPr>
        <p:txBody>
          <a:bodyPr vert="horz" wrap="square" lIns="81545" tIns="40772" rIns="81545" bIns="40772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4454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учителя прошли </a:t>
            </a:r>
            <a:r>
              <a:rPr lang="ru-RU" sz="1600" dirty="0">
                <a:solidFill>
                  <a:srgbClr val="4454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ru-RU" sz="1600" dirty="0" smtClean="0">
                <a:solidFill>
                  <a:srgbClr val="4454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урсы в НИУ</a:t>
            </a:r>
            <a:r>
              <a:rPr lang="ru-RU" sz="1600" dirty="0">
                <a:solidFill>
                  <a:srgbClr val="4454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smtClean="0">
                <a:solidFill>
                  <a:srgbClr val="4454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ВШЭ</a:t>
            </a:r>
            <a:endParaRPr lang="en-US" sz="1600" dirty="0">
              <a:solidFill>
                <a:srgbClr val="44546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C:\Users\БИФ16\Desktop\КПК-прозрачны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10" y="1564531"/>
            <a:ext cx="973568" cy="97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БИФ16\Desktop\cro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880" y="1700790"/>
            <a:ext cx="1416474" cy="90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ubtitle 2"/>
          <p:cNvSpPr txBox="1">
            <a:spLocks/>
          </p:cNvSpPr>
          <p:nvPr/>
        </p:nvSpPr>
        <p:spPr>
          <a:xfrm>
            <a:off x="2484825" y="3009569"/>
            <a:ext cx="1706584" cy="870248"/>
          </a:xfrm>
          <a:prstGeom prst="rect">
            <a:avLst/>
          </a:prstGeom>
        </p:spPr>
        <p:txBody>
          <a:bodyPr vert="horz" wrap="square" lIns="81545" tIns="40772" rIns="81545" bIns="40772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4454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учитель прошел курсы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4454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КРОК</a:t>
            </a:r>
            <a:endParaRPr lang="en-US" sz="1600" dirty="0">
              <a:solidFill>
                <a:srgbClr val="44546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4" name="Picture 4" descr="C:\Users\БИФ16\Desktop\universariu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756" y="1837049"/>
            <a:ext cx="1901784" cy="63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Subtitle 2"/>
          <p:cNvSpPr txBox="1">
            <a:spLocks/>
          </p:cNvSpPr>
          <p:nvPr/>
        </p:nvSpPr>
        <p:spPr>
          <a:xfrm>
            <a:off x="4560765" y="2983036"/>
            <a:ext cx="2056809" cy="1067225"/>
          </a:xfrm>
          <a:prstGeom prst="rect">
            <a:avLst/>
          </a:prstGeom>
        </p:spPr>
        <p:txBody>
          <a:bodyPr vert="horz" wrap="square" lIns="81545" tIns="40772" rIns="81545" bIns="40772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4454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 учителя пройдут онлайн-курсы на </a:t>
            </a:r>
            <a:r>
              <a:rPr lang="ru-RU" sz="1600" dirty="0" err="1" smtClean="0">
                <a:solidFill>
                  <a:srgbClr val="4454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Универсариум</a:t>
            </a:r>
            <a:endParaRPr lang="en-US" sz="1600" dirty="0">
              <a:solidFill>
                <a:srgbClr val="44546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Picture 2" descr="C:\Users\БИФ16\Desktop\camp-tent-ic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219" y="1645466"/>
            <a:ext cx="861586" cy="86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Subtitle 2"/>
          <p:cNvSpPr txBox="1">
            <a:spLocks/>
          </p:cNvSpPr>
          <p:nvPr/>
        </p:nvSpPr>
        <p:spPr>
          <a:xfrm>
            <a:off x="7077735" y="3009568"/>
            <a:ext cx="1890553" cy="1067225"/>
          </a:xfrm>
          <a:prstGeom prst="rect">
            <a:avLst/>
          </a:prstGeom>
        </p:spPr>
        <p:txBody>
          <a:bodyPr vert="horz" wrap="square" lIns="81545" tIns="40772" rIns="81545" bIns="40772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ru-RU" sz="1600" dirty="0">
                <a:solidFill>
                  <a:srgbClr val="4454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 учителя пройдут </a:t>
            </a:r>
            <a:r>
              <a:rPr lang="ru-RU" sz="1600" dirty="0" smtClean="0">
                <a:solidFill>
                  <a:srgbClr val="4454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обучение в летнем </a:t>
            </a:r>
            <a:r>
              <a:rPr lang="ru-RU" sz="1600" dirty="0" err="1" smtClean="0">
                <a:solidFill>
                  <a:srgbClr val="4454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Профлагере</a:t>
            </a:r>
            <a:endParaRPr lang="en-US" sz="1600" dirty="0">
              <a:solidFill>
                <a:srgbClr val="44546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346370" y="1413164"/>
            <a:ext cx="0" cy="2790701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04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0" t="4329" r="59898" b="89502"/>
          <a:stretch/>
        </p:blipFill>
        <p:spPr bwMode="auto">
          <a:xfrm>
            <a:off x="491317" y="10467"/>
            <a:ext cx="873457" cy="9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" name="TextBox 185"/>
          <p:cNvSpPr txBox="1"/>
          <p:nvPr/>
        </p:nvSpPr>
        <p:spPr>
          <a:xfrm>
            <a:off x="1364774" y="288084"/>
            <a:ext cx="4618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ОБРАЗОВАТЕЛЬНАЯ ПРОГРАММА</a:t>
            </a:r>
            <a:endParaRPr lang="ru-RU" sz="20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99257" y="1426776"/>
            <a:ext cx="1466082" cy="9868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Freeform 200"/>
          <p:cNvSpPr>
            <a:spLocks noChangeArrowheads="1"/>
          </p:cNvSpPr>
          <p:nvPr/>
        </p:nvSpPr>
        <p:spPr bwMode="auto">
          <a:xfrm>
            <a:off x="1173643" y="1097197"/>
            <a:ext cx="2144253" cy="266880"/>
          </a:xfrm>
          <a:custGeom>
            <a:avLst/>
            <a:gdLst>
              <a:gd name="T0" fmla="*/ 4075 w 4076"/>
              <a:gd name="T1" fmla="*/ 0 h 533"/>
              <a:gd name="T2" fmla="*/ 0 w 4076"/>
              <a:gd name="T3" fmla="*/ 0 h 533"/>
              <a:gd name="T4" fmla="*/ 0 w 4076"/>
              <a:gd name="T5" fmla="*/ 532 h 533"/>
              <a:gd name="T6" fmla="*/ 4075 w 4076"/>
              <a:gd name="T7" fmla="*/ 532 h 533"/>
              <a:gd name="T8" fmla="*/ 4075 w 4076"/>
              <a:gd name="T9" fmla="*/ 0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76" h="533">
                <a:moveTo>
                  <a:pt x="4075" y="0"/>
                </a:moveTo>
                <a:lnTo>
                  <a:pt x="0" y="0"/>
                </a:lnTo>
                <a:lnTo>
                  <a:pt x="0" y="532"/>
                </a:lnTo>
                <a:lnTo>
                  <a:pt x="4075" y="532"/>
                </a:lnTo>
                <a:lnTo>
                  <a:pt x="4075" y="0"/>
                </a:ln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Freeform 202"/>
          <p:cNvSpPr>
            <a:spLocks noChangeArrowheads="1"/>
          </p:cNvSpPr>
          <p:nvPr/>
        </p:nvSpPr>
        <p:spPr bwMode="auto">
          <a:xfrm>
            <a:off x="1275750" y="1666353"/>
            <a:ext cx="76398" cy="88765"/>
          </a:xfrm>
          <a:custGeom>
            <a:avLst/>
            <a:gdLst>
              <a:gd name="T0" fmla="*/ 146 w 153"/>
              <a:gd name="T1" fmla="*/ 47 h 223"/>
              <a:gd name="T2" fmla="*/ 146 w 153"/>
              <a:gd name="T3" fmla="*/ 47 h 223"/>
              <a:gd name="T4" fmla="*/ 135 w 153"/>
              <a:gd name="T5" fmla="*/ 82 h 223"/>
              <a:gd name="T6" fmla="*/ 99 w 153"/>
              <a:gd name="T7" fmla="*/ 105 h 223"/>
              <a:gd name="T8" fmla="*/ 99 w 153"/>
              <a:gd name="T9" fmla="*/ 105 h 223"/>
              <a:gd name="T10" fmla="*/ 140 w 153"/>
              <a:gd name="T11" fmla="*/ 123 h 223"/>
              <a:gd name="T12" fmla="*/ 152 w 153"/>
              <a:gd name="T13" fmla="*/ 158 h 223"/>
              <a:gd name="T14" fmla="*/ 129 w 153"/>
              <a:gd name="T15" fmla="*/ 204 h 223"/>
              <a:gd name="T16" fmla="*/ 64 w 153"/>
              <a:gd name="T17" fmla="*/ 222 h 223"/>
              <a:gd name="T18" fmla="*/ 0 w 153"/>
              <a:gd name="T19" fmla="*/ 210 h 223"/>
              <a:gd name="T20" fmla="*/ 0 w 153"/>
              <a:gd name="T21" fmla="*/ 169 h 223"/>
              <a:gd name="T22" fmla="*/ 29 w 153"/>
              <a:gd name="T23" fmla="*/ 181 h 223"/>
              <a:gd name="T24" fmla="*/ 59 w 153"/>
              <a:gd name="T25" fmla="*/ 187 h 223"/>
              <a:gd name="T26" fmla="*/ 94 w 153"/>
              <a:gd name="T27" fmla="*/ 175 h 223"/>
              <a:gd name="T28" fmla="*/ 105 w 153"/>
              <a:gd name="T29" fmla="*/ 152 h 223"/>
              <a:gd name="T30" fmla="*/ 94 w 153"/>
              <a:gd name="T31" fmla="*/ 129 h 223"/>
              <a:gd name="T32" fmla="*/ 53 w 153"/>
              <a:gd name="T33" fmla="*/ 123 h 223"/>
              <a:gd name="T34" fmla="*/ 35 w 153"/>
              <a:gd name="T35" fmla="*/ 123 h 223"/>
              <a:gd name="T36" fmla="*/ 35 w 153"/>
              <a:gd name="T37" fmla="*/ 88 h 223"/>
              <a:gd name="T38" fmla="*/ 53 w 153"/>
              <a:gd name="T39" fmla="*/ 88 h 223"/>
              <a:gd name="T40" fmla="*/ 88 w 153"/>
              <a:gd name="T41" fmla="*/ 82 h 223"/>
              <a:gd name="T42" fmla="*/ 99 w 153"/>
              <a:gd name="T43" fmla="*/ 58 h 223"/>
              <a:gd name="T44" fmla="*/ 70 w 153"/>
              <a:gd name="T45" fmla="*/ 35 h 223"/>
              <a:gd name="T46" fmla="*/ 47 w 153"/>
              <a:gd name="T47" fmla="*/ 41 h 223"/>
              <a:gd name="T48" fmla="*/ 23 w 153"/>
              <a:gd name="T49" fmla="*/ 52 h 223"/>
              <a:gd name="T50" fmla="*/ 0 w 153"/>
              <a:gd name="T51" fmla="*/ 17 h 223"/>
              <a:gd name="T52" fmla="*/ 76 w 153"/>
              <a:gd name="T53" fmla="*/ 0 h 223"/>
              <a:gd name="T54" fmla="*/ 129 w 153"/>
              <a:gd name="T55" fmla="*/ 11 h 223"/>
              <a:gd name="T56" fmla="*/ 146 w 153"/>
              <a:gd name="T57" fmla="*/ 47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3" h="223">
                <a:moveTo>
                  <a:pt x="146" y="47"/>
                </a:moveTo>
                <a:lnTo>
                  <a:pt x="146" y="47"/>
                </a:lnTo>
                <a:cubicBezTo>
                  <a:pt x="146" y="64"/>
                  <a:pt x="140" y="76"/>
                  <a:pt x="135" y="82"/>
                </a:cubicBezTo>
                <a:cubicBezTo>
                  <a:pt x="129" y="93"/>
                  <a:pt x="117" y="99"/>
                  <a:pt x="99" y="105"/>
                </a:cubicBezTo>
                <a:lnTo>
                  <a:pt x="99" y="105"/>
                </a:lnTo>
                <a:cubicBezTo>
                  <a:pt x="117" y="105"/>
                  <a:pt x="129" y="111"/>
                  <a:pt x="140" y="123"/>
                </a:cubicBezTo>
                <a:cubicBezTo>
                  <a:pt x="146" y="129"/>
                  <a:pt x="152" y="140"/>
                  <a:pt x="152" y="158"/>
                </a:cubicBezTo>
                <a:cubicBezTo>
                  <a:pt x="152" y="175"/>
                  <a:pt x="146" y="193"/>
                  <a:pt x="129" y="204"/>
                </a:cubicBezTo>
                <a:cubicBezTo>
                  <a:pt x="117" y="216"/>
                  <a:pt x="94" y="222"/>
                  <a:pt x="64" y="222"/>
                </a:cubicBezTo>
                <a:cubicBezTo>
                  <a:pt x="41" y="222"/>
                  <a:pt x="18" y="216"/>
                  <a:pt x="0" y="210"/>
                </a:cubicBezTo>
                <a:cubicBezTo>
                  <a:pt x="0" y="169"/>
                  <a:pt x="0" y="169"/>
                  <a:pt x="0" y="169"/>
                </a:cubicBezTo>
                <a:cubicBezTo>
                  <a:pt x="12" y="175"/>
                  <a:pt x="18" y="181"/>
                  <a:pt x="29" y="181"/>
                </a:cubicBezTo>
                <a:cubicBezTo>
                  <a:pt x="41" y="187"/>
                  <a:pt x="47" y="187"/>
                  <a:pt x="59" y="187"/>
                </a:cubicBezTo>
                <a:cubicBezTo>
                  <a:pt x="76" y="187"/>
                  <a:pt x="88" y="181"/>
                  <a:pt x="94" y="175"/>
                </a:cubicBezTo>
                <a:cubicBezTo>
                  <a:pt x="99" y="175"/>
                  <a:pt x="105" y="163"/>
                  <a:pt x="105" y="152"/>
                </a:cubicBezTo>
                <a:cubicBezTo>
                  <a:pt x="105" y="140"/>
                  <a:pt x="99" y="134"/>
                  <a:pt x="94" y="129"/>
                </a:cubicBezTo>
                <a:cubicBezTo>
                  <a:pt x="82" y="129"/>
                  <a:pt x="70" y="123"/>
                  <a:pt x="53" y="123"/>
                </a:cubicBezTo>
                <a:cubicBezTo>
                  <a:pt x="35" y="123"/>
                  <a:pt x="35" y="123"/>
                  <a:pt x="35" y="123"/>
                </a:cubicBezTo>
                <a:cubicBezTo>
                  <a:pt x="35" y="88"/>
                  <a:pt x="35" y="88"/>
                  <a:pt x="35" y="88"/>
                </a:cubicBezTo>
                <a:cubicBezTo>
                  <a:pt x="53" y="88"/>
                  <a:pt x="53" y="88"/>
                  <a:pt x="53" y="88"/>
                </a:cubicBezTo>
                <a:cubicBezTo>
                  <a:pt x="70" y="88"/>
                  <a:pt x="82" y="88"/>
                  <a:pt x="88" y="82"/>
                </a:cubicBezTo>
                <a:cubicBezTo>
                  <a:pt x="99" y="76"/>
                  <a:pt x="99" y="70"/>
                  <a:pt x="99" y="58"/>
                </a:cubicBezTo>
                <a:cubicBezTo>
                  <a:pt x="99" y="41"/>
                  <a:pt x="88" y="35"/>
                  <a:pt x="70" y="35"/>
                </a:cubicBezTo>
                <a:cubicBezTo>
                  <a:pt x="64" y="35"/>
                  <a:pt x="53" y="35"/>
                  <a:pt x="47" y="41"/>
                </a:cubicBezTo>
                <a:cubicBezTo>
                  <a:pt x="41" y="41"/>
                  <a:pt x="35" y="47"/>
                  <a:pt x="23" y="52"/>
                </a:cubicBezTo>
                <a:cubicBezTo>
                  <a:pt x="0" y="17"/>
                  <a:pt x="0" y="17"/>
                  <a:pt x="0" y="17"/>
                </a:cubicBezTo>
                <a:cubicBezTo>
                  <a:pt x="23" y="6"/>
                  <a:pt x="47" y="0"/>
                  <a:pt x="76" y="0"/>
                </a:cubicBezTo>
                <a:cubicBezTo>
                  <a:pt x="94" y="0"/>
                  <a:pt x="111" y="0"/>
                  <a:pt x="129" y="11"/>
                </a:cubicBezTo>
                <a:cubicBezTo>
                  <a:pt x="140" y="17"/>
                  <a:pt x="146" y="35"/>
                  <a:pt x="146" y="47"/>
                </a:cubicBez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Freeform 203"/>
          <p:cNvSpPr>
            <a:spLocks noChangeArrowheads="1"/>
          </p:cNvSpPr>
          <p:nvPr/>
        </p:nvSpPr>
        <p:spPr bwMode="auto">
          <a:xfrm>
            <a:off x="1231652" y="1856062"/>
            <a:ext cx="54571" cy="88763"/>
          </a:xfrm>
          <a:custGeom>
            <a:avLst/>
            <a:gdLst>
              <a:gd name="T0" fmla="*/ 111 w 112"/>
              <a:gd name="T1" fmla="*/ 222 h 223"/>
              <a:gd name="T2" fmla="*/ 111 w 112"/>
              <a:gd name="T3" fmla="*/ 222 h 223"/>
              <a:gd name="T4" fmla="*/ 65 w 112"/>
              <a:gd name="T5" fmla="*/ 222 h 223"/>
              <a:gd name="T6" fmla="*/ 65 w 112"/>
              <a:gd name="T7" fmla="*/ 94 h 223"/>
              <a:gd name="T8" fmla="*/ 65 w 112"/>
              <a:gd name="T9" fmla="*/ 70 h 223"/>
              <a:gd name="T10" fmla="*/ 65 w 112"/>
              <a:gd name="T11" fmla="*/ 47 h 223"/>
              <a:gd name="T12" fmla="*/ 47 w 112"/>
              <a:gd name="T13" fmla="*/ 64 h 223"/>
              <a:gd name="T14" fmla="*/ 24 w 112"/>
              <a:gd name="T15" fmla="*/ 82 h 223"/>
              <a:gd name="T16" fmla="*/ 0 w 112"/>
              <a:gd name="T17" fmla="*/ 59 h 223"/>
              <a:gd name="T18" fmla="*/ 71 w 112"/>
              <a:gd name="T19" fmla="*/ 0 h 223"/>
              <a:gd name="T20" fmla="*/ 111 w 112"/>
              <a:gd name="T21" fmla="*/ 0 h 223"/>
              <a:gd name="T22" fmla="*/ 111 w 112"/>
              <a:gd name="T23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223">
                <a:moveTo>
                  <a:pt x="111" y="222"/>
                </a:moveTo>
                <a:lnTo>
                  <a:pt x="111" y="222"/>
                </a:lnTo>
                <a:cubicBezTo>
                  <a:pt x="65" y="222"/>
                  <a:pt x="65" y="222"/>
                  <a:pt x="65" y="222"/>
                </a:cubicBezTo>
                <a:cubicBezTo>
                  <a:pt x="65" y="94"/>
                  <a:pt x="65" y="94"/>
                  <a:pt x="65" y="94"/>
                </a:cubicBezTo>
                <a:cubicBezTo>
                  <a:pt x="65" y="70"/>
                  <a:pt x="65" y="70"/>
                  <a:pt x="65" y="70"/>
                </a:cubicBezTo>
                <a:cubicBezTo>
                  <a:pt x="65" y="47"/>
                  <a:pt x="65" y="47"/>
                  <a:pt x="65" y="47"/>
                </a:cubicBezTo>
                <a:cubicBezTo>
                  <a:pt x="59" y="59"/>
                  <a:pt x="53" y="64"/>
                  <a:pt x="47" y="64"/>
                </a:cubicBezTo>
                <a:cubicBezTo>
                  <a:pt x="24" y="82"/>
                  <a:pt x="24" y="82"/>
                  <a:pt x="24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1" y="0"/>
                  <a:pt x="71" y="0"/>
                  <a:pt x="71" y="0"/>
                </a:cubicBezTo>
                <a:cubicBezTo>
                  <a:pt x="111" y="0"/>
                  <a:pt x="111" y="0"/>
                  <a:pt x="111" y="0"/>
                </a:cubicBezTo>
                <a:lnTo>
                  <a:pt x="111" y="222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Freeform 204"/>
          <p:cNvSpPr>
            <a:spLocks noChangeArrowheads="1"/>
          </p:cNvSpPr>
          <p:nvPr/>
        </p:nvSpPr>
        <p:spPr bwMode="auto">
          <a:xfrm>
            <a:off x="1322163" y="1852583"/>
            <a:ext cx="76398" cy="90505"/>
          </a:xfrm>
          <a:custGeom>
            <a:avLst/>
            <a:gdLst>
              <a:gd name="T0" fmla="*/ 152 w 153"/>
              <a:gd name="T1" fmla="*/ 117 h 229"/>
              <a:gd name="T2" fmla="*/ 152 w 153"/>
              <a:gd name="T3" fmla="*/ 117 h 229"/>
              <a:gd name="T4" fmla="*/ 134 w 153"/>
              <a:gd name="T5" fmla="*/ 199 h 229"/>
              <a:gd name="T6" fmla="*/ 76 w 153"/>
              <a:gd name="T7" fmla="*/ 228 h 229"/>
              <a:gd name="T8" fmla="*/ 17 w 153"/>
              <a:gd name="T9" fmla="*/ 199 h 229"/>
              <a:gd name="T10" fmla="*/ 0 w 153"/>
              <a:gd name="T11" fmla="*/ 117 h 229"/>
              <a:gd name="T12" fmla="*/ 17 w 153"/>
              <a:gd name="T13" fmla="*/ 30 h 229"/>
              <a:gd name="T14" fmla="*/ 76 w 153"/>
              <a:gd name="T15" fmla="*/ 0 h 229"/>
              <a:gd name="T16" fmla="*/ 134 w 153"/>
              <a:gd name="T17" fmla="*/ 30 h 229"/>
              <a:gd name="T18" fmla="*/ 152 w 153"/>
              <a:gd name="T19" fmla="*/ 117 h 229"/>
              <a:gd name="T20" fmla="*/ 47 w 153"/>
              <a:gd name="T21" fmla="*/ 117 h 229"/>
              <a:gd name="T22" fmla="*/ 47 w 153"/>
              <a:gd name="T23" fmla="*/ 117 h 229"/>
              <a:gd name="T24" fmla="*/ 52 w 153"/>
              <a:gd name="T25" fmla="*/ 176 h 229"/>
              <a:gd name="T26" fmla="*/ 76 w 153"/>
              <a:gd name="T27" fmla="*/ 193 h 229"/>
              <a:gd name="T28" fmla="*/ 99 w 153"/>
              <a:gd name="T29" fmla="*/ 176 h 229"/>
              <a:gd name="T30" fmla="*/ 105 w 153"/>
              <a:gd name="T31" fmla="*/ 117 h 229"/>
              <a:gd name="T32" fmla="*/ 99 w 153"/>
              <a:gd name="T33" fmla="*/ 59 h 229"/>
              <a:gd name="T34" fmla="*/ 76 w 153"/>
              <a:gd name="T35" fmla="*/ 41 h 229"/>
              <a:gd name="T36" fmla="*/ 52 w 153"/>
              <a:gd name="T37" fmla="*/ 59 h 229"/>
              <a:gd name="T38" fmla="*/ 47 w 153"/>
              <a:gd name="T39" fmla="*/ 117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3" h="229">
                <a:moveTo>
                  <a:pt x="152" y="117"/>
                </a:moveTo>
                <a:lnTo>
                  <a:pt x="152" y="117"/>
                </a:lnTo>
                <a:cubicBezTo>
                  <a:pt x="152" y="152"/>
                  <a:pt x="146" y="182"/>
                  <a:pt x="134" y="199"/>
                </a:cubicBezTo>
                <a:cubicBezTo>
                  <a:pt x="123" y="217"/>
                  <a:pt x="105" y="228"/>
                  <a:pt x="76" y="228"/>
                </a:cubicBezTo>
                <a:cubicBezTo>
                  <a:pt x="52" y="228"/>
                  <a:pt x="35" y="217"/>
                  <a:pt x="17" y="199"/>
                </a:cubicBezTo>
                <a:cubicBezTo>
                  <a:pt x="6" y="182"/>
                  <a:pt x="0" y="152"/>
                  <a:pt x="0" y="117"/>
                </a:cubicBezTo>
                <a:cubicBezTo>
                  <a:pt x="0" y="76"/>
                  <a:pt x="6" y="47"/>
                  <a:pt x="17" y="30"/>
                </a:cubicBezTo>
                <a:cubicBezTo>
                  <a:pt x="29" y="12"/>
                  <a:pt x="52" y="0"/>
                  <a:pt x="76" y="0"/>
                </a:cubicBezTo>
                <a:cubicBezTo>
                  <a:pt x="99" y="0"/>
                  <a:pt x="123" y="12"/>
                  <a:pt x="134" y="30"/>
                </a:cubicBezTo>
                <a:cubicBezTo>
                  <a:pt x="146" y="53"/>
                  <a:pt x="152" y="76"/>
                  <a:pt x="152" y="117"/>
                </a:cubicBezTo>
                <a:close/>
                <a:moveTo>
                  <a:pt x="47" y="117"/>
                </a:moveTo>
                <a:lnTo>
                  <a:pt x="47" y="117"/>
                </a:lnTo>
                <a:cubicBezTo>
                  <a:pt x="47" y="141"/>
                  <a:pt x="47" y="164"/>
                  <a:pt x="52" y="176"/>
                </a:cubicBezTo>
                <a:cubicBezTo>
                  <a:pt x="58" y="187"/>
                  <a:pt x="64" y="193"/>
                  <a:pt x="76" y="193"/>
                </a:cubicBezTo>
                <a:cubicBezTo>
                  <a:pt x="88" y="193"/>
                  <a:pt x="93" y="187"/>
                  <a:pt x="99" y="176"/>
                </a:cubicBezTo>
                <a:cubicBezTo>
                  <a:pt x="105" y="164"/>
                  <a:pt x="105" y="141"/>
                  <a:pt x="105" y="117"/>
                </a:cubicBezTo>
                <a:cubicBezTo>
                  <a:pt x="105" y="88"/>
                  <a:pt x="105" y="70"/>
                  <a:pt x="99" y="59"/>
                </a:cubicBezTo>
                <a:cubicBezTo>
                  <a:pt x="93" y="47"/>
                  <a:pt x="88" y="41"/>
                  <a:pt x="76" y="41"/>
                </a:cubicBezTo>
                <a:cubicBezTo>
                  <a:pt x="64" y="41"/>
                  <a:pt x="58" y="47"/>
                  <a:pt x="52" y="59"/>
                </a:cubicBezTo>
                <a:cubicBezTo>
                  <a:pt x="47" y="70"/>
                  <a:pt x="47" y="88"/>
                  <a:pt x="47" y="11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Freeform 205"/>
          <p:cNvSpPr>
            <a:spLocks noChangeArrowheads="1"/>
          </p:cNvSpPr>
          <p:nvPr/>
        </p:nvSpPr>
        <p:spPr bwMode="auto">
          <a:xfrm>
            <a:off x="1231652" y="2044031"/>
            <a:ext cx="54571" cy="85283"/>
          </a:xfrm>
          <a:custGeom>
            <a:avLst/>
            <a:gdLst>
              <a:gd name="T0" fmla="*/ 111 w 112"/>
              <a:gd name="T1" fmla="*/ 217 h 218"/>
              <a:gd name="T2" fmla="*/ 111 w 112"/>
              <a:gd name="T3" fmla="*/ 217 h 218"/>
              <a:gd name="T4" fmla="*/ 65 w 112"/>
              <a:gd name="T5" fmla="*/ 217 h 218"/>
              <a:gd name="T6" fmla="*/ 65 w 112"/>
              <a:gd name="T7" fmla="*/ 94 h 218"/>
              <a:gd name="T8" fmla="*/ 65 w 112"/>
              <a:gd name="T9" fmla="*/ 71 h 218"/>
              <a:gd name="T10" fmla="*/ 65 w 112"/>
              <a:gd name="T11" fmla="*/ 47 h 218"/>
              <a:gd name="T12" fmla="*/ 47 w 112"/>
              <a:gd name="T13" fmla="*/ 65 h 218"/>
              <a:gd name="T14" fmla="*/ 24 w 112"/>
              <a:gd name="T15" fmla="*/ 82 h 218"/>
              <a:gd name="T16" fmla="*/ 0 w 112"/>
              <a:gd name="T17" fmla="*/ 59 h 218"/>
              <a:gd name="T18" fmla="*/ 71 w 112"/>
              <a:gd name="T19" fmla="*/ 0 h 218"/>
              <a:gd name="T20" fmla="*/ 111 w 112"/>
              <a:gd name="T21" fmla="*/ 0 h 218"/>
              <a:gd name="T22" fmla="*/ 111 w 112"/>
              <a:gd name="T23" fmla="*/ 217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218">
                <a:moveTo>
                  <a:pt x="111" y="217"/>
                </a:moveTo>
                <a:lnTo>
                  <a:pt x="111" y="217"/>
                </a:lnTo>
                <a:cubicBezTo>
                  <a:pt x="65" y="217"/>
                  <a:pt x="65" y="217"/>
                  <a:pt x="65" y="217"/>
                </a:cubicBezTo>
                <a:cubicBezTo>
                  <a:pt x="65" y="94"/>
                  <a:pt x="65" y="94"/>
                  <a:pt x="65" y="94"/>
                </a:cubicBezTo>
                <a:cubicBezTo>
                  <a:pt x="65" y="71"/>
                  <a:pt x="65" y="71"/>
                  <a:pt x="65" y="71"/>
                </a:cubicBezTo>
                <a:cubicBezTo>
                  <a:pt x="65" y="47"/>
                  <a:pt x="65" y="47"/>
                  <a:pt x="65" y="47"/>
                </a:cubicBezTo>
                <a:cubicBezTo>
                  <a:pt x="59" y="59"/>
                  <a:pt x="53" y="65"/>
                  <a:pt x="47" y="65"/>
                </a:cubicBezTo>
                <a:cubicBezTo>
                  <a:pt x="24" y="82"/>
                  <a:pt x="24" y="82"/>
                  <a:pt x="24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1" y="0"/>
                  <a:pt x="71" y="0"/>
                  <a:pt x="71" y="0"/>
                </a:cubicBezTo>
                <a:cubicBezTo>
                  <a:pt x="111" y="0"/>
                  <a:pt x="111" y="0"/>
                  <a:pt x="111" y="0"/>
                </a:cubicBezTo>
                <a:lnTo>
                  <a:pt x="111" y="217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Freeform 206"/>
          <p:cNvSpPr>
            <a:spLocks noChangeArrowheads="1"/>
          </p:cNvSpPr>
          <p:nvPr/>
        </p:nvSpPr>
        <p:spPr bwMode="auto">
          <a:xfrm>
            <a:off x="1322163" y="2044031"/>
            <a:ext cx="76398" cy="85283"/>
          </a:xfrm>
          <a:custGeom>
            <a:avLst/>
            <a:gdLst>
              <a:gd name="T0" fmla="*/ 23 w 153"/>
              <a:gd name="T1" fmla="*/ 217 h 218"/>
              <a:gd name="T2" fmla="*/ 105 w 153"/>
              <a:gd name="T3" fmla="*/ 41 h 218"/>
              <a:gd name="T4" fmla="*/ 0 w 153"/>
              <a:gd name="T5" fmla="*/ 41 h 218"/>
              <a:gd name="T6" fmla="*/ 0 w 153"/>
              <a:gd name="T7" fmla="*/ 0 h 218"/>
              <a:gd name="T8" fmla="*/ 152 w 153"/>
              <a:gd name="T9" fmla="*/ 0 h 218"/>
              <a:gd name="T10" fmla="*/ 152 w 153"/>
              <a:gd name="T11" fmla="*/ 30 h 218"/>
              <a:gd name="T12" fmla="*/ 70 w 153"/>
              <a:gd name="T13" fmla="*/ 217 h 218"/>
              <a:gd name="T14" fmla="*/ 23 w 153"/>
              <a:gd name="T15" fmla="*/ 217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3" h="218">
                <a:moveTo>
                  <a:pt x="23" y="217"/>
                </a:moveTo>
                <a:lnTo>
                  <a:pt x="105" y="41"/>
                </a:lnTo>
                <a:lnTo>
                  <a:pt x="0" y="41"/>
                </a:lnTo>
                <a:lnTo>
                  <a:pt x="0" y="0"/>
                </a:lnTo>
                <a:lnTo>
                  <a:pt x="152" y="0"/>
                </a:lnTo>
                <a:lnTo>
                  <a:pt x="152" y="30"/>
                </a:lnTo>
                <a:lnTo>
                  <a:pt x="70" y="217"/>
                </a:lnTo>
                <a:lnTo>
                  <a:pt x="23" y="217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Freeform 207"/>
          <p:cNvSpPr>
            <a:spLocks noChangeArrowheads="1"/>
          </p:cNvSpPr>
          <p:nvPr/>
        </p:nvSpPr>
        <p:spPr bwMode="auto">
          <a:xfrm>
            <a:off x="1229332" y="2232005"/>
            <a:ext cx="78582" cy="88763"/>
          </a:xfrm>
          <a:custGeom>
            <a:avLst/>
            <a:gdLst>
              <a:gd name="T0" fmla="*/ 158 w 159"/>
              <a:gd name="T1" fmla="*/ 222 h 223"/>
              <a:gd name="T2" fmla="*/ 158 w 159"/>
              <a:gd name="T3" fmla="*/ 222 h 223"/>
              <a:gd name="T4" fmla="*/ 0 w 159"/>
              <a:gd name="T5" fmla="*/ 222 h 223"/>
              <a:gd name="T6" fmla="*/ 0 w 159"/>
              <a:gd name="T7" fmla="*/ 193 h 223"/>
              <a:gd name="T8" fmla="*/ 59 w 159"/>
              <a:gd name="T9" fmla="*/ 134 h 223"/>
              <a:gd name="T10" fmla="*/ 88 w 159"/>
              <a:gd name="T11" fmla="*/ 105 h 223"/>
              <a:gd name="T12" fmla="*/ 100 w 159"/>
              <a:gd name="T13" fmla="*/ 82 h 223"/>
              <a:gd name="T14" fmla="*/ 106 w 159"/>
              <a:gd name="T15" fmla="*/ 70 h 223"/>
              <a:gd name="T16" fmla="*/ 94 w 159"/>
              <a:gd name="T17" fmla="*/ 47 h 223"/>
              <a:gd name="T18" fmla="*/ 77 w 159"/>
              <a:gd name="T19" fmla="*/ 41 h 223"/>
              <a:gd name="T20" fmla="*/ 53 w 159"/>
              <a:gd name="T21" fmla="*/ 47 h 223"/>
              <a:gd name="T22" fmla="*/ 30 w 159"/>
              <a:gd name="T23" fmla="*/ 64 h 223"/>
              <a:gd name="T24" fmla="*/ 0 w 159"/>
              <a:gd name="T25" fmla="*/ 35 h 223"/>
              <a:gd name="T26" fmla="*/ 30 w 159"/>
              <a:gd name="T27" fmla="*/ 12 h 223"/>
              <a:gd name="T28" fmla="*/ 53 w 159"/>
              <a:gd name="T29" fmla="*/ 6 h 223"/>
              <a:gd name="T30" fmla="*/ 82 w 159"/>
              <a:gd name="T31" fmla="*/ 0 h 223"/>
              <a:gd name="T32" fmla="*/ 117 w 159"/>
              <a:gd name="T33" fmla="*/ 12 h 223"/>
              <a:gd name="T34" fmla="*/ 141 w 159"/>
              <a:gd name="T35" fmla="*/ 29 h 223"/>
              <a:gd name="T36" fmla="*/ 147 w 159"/>
              <a:gd name="T37" fmla="*/ 64 h 223"/>
              <a:gd name="T38" fmla="*/ 147 w 159"/>
              <a:gd name="T39" fmla="*/ 88 h 223"/>
              <a:gd name="T40" fmla="*/ 129 w 159"/>
              <a:gd name="T41" fmla="*/ 117 h 223"/>
              <a:gd name="T42" fmla="*/ 88 w 159"/>
              <a:gd name="T43" fmla="*/ 158 h 223"/>
              <a:gd name="T44" fmla="*/ 59 w 159"/>
              <a:gd name="T45" fmla="*/ 181 h 223"/>
              <a:gd name="T46" fmla="*/ 59 w 159"/>
              <a:gd name="T47" fmla="*/ 187 h 223"/>
              <a:gd name="T48" fmla="*/ 158 w 159"/>
              <a:gd name="T49" fmla="*/ 187 h 223"/>
              <a:gd name="T50" fmla="*/ 158 w 159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9" h="223">
                <a:moveTo>
                  <a:pt x="158" y="222"/>
                </a:moveTo>
                <a:lnTo>
                  <a:pt x="158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93"/>
                  <a:pt x="0" y="193"/>
                  <a:pt x="0" y="193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77" y="123"/>
                  <a:pt x="82" y="111"/>
                  <a:pt x="88" y="105"/>
                </a:cubicBezTo>
                <a:cubicBezTo>
                  <a:pt x="94" y="93"/>
                  <a:pt x="100" y="88"/>
                  <a:pt x="100" y="82"/>
                </a:cubicBezTo>
                <a:cubicBezTo>
                  <a:pt x="100" y="82"/>
                  <a:pt x="106" y="76"/>
                  <a:pt x="106" y="70"/>
                </a:cubicBezTo>
                <a:cubicBezTo>
                  <a:pt x="106" y="58"/>
                  <a:pt x="100" y="53"/>
                  <a:pt x="94" y="47"/>
                </a:cubicBezTo>
                <a:cubicBezTo>
                  <a:pt x="94" y="41"/>
                  <a:pt x="82" y="41"/>
                  <a:pt x="77" y="41"/>
                </a:cubicBezTo>
                <a:cubicBezTo>
                  <a:pt x="71" y="41"/>
                  <a:pt x="59" y="41"/>
                  <a:pt x="53" y="47"/>
                </a:cubicBezTo>
                <a:cubicBezTo>
                  <a:pt x="41" y="53"/>
                  <a:pt x="36" y="58"/>
                  <a:pt x="30" y="64"/>
                </a:cubicBezTo>
                <a:cubicBezTo>
                  <a:pt x="0" y="35"/>
                  <a:pt x="0" y="35"/>
                  <a:pt x="0" y="35"/>
                </a:cubicBezTo>
                <a:cubicBezTo>
                  <a:pt x="12" y="23"/>
                  <a:pt x="24" y="18"/>
                  <a:pt x="30" y="12"/>
                </a:cubicBezTo>
                <a:cubicBezTo>
                  <a:pt x="36" y="12"/>
                  <a:pt x="41" y="6"/>
                  <a:pt x="53" y="6"/>
                </a:cubicBezTo>
                <a:cubicBezTo>
                  <a:pt x="59" y="6"/>
                  <a:pt x="71" y="0"/>
                  <a:pt x="82" y="0"/>
                </a:cubicBezTo>
                <a:cubicBezTo>
                  <a:pt x="94" y="0"/>
                  <a:pt x="106" y="6"/>
                  <a:pt x="117" y="12"/>
                </a:cubicBezTo>
                <a:cubicBezTo>
                  <a:pt x="129" y="18"/>
                  <a:pt x="135" y="23"/>
                  <a:pt x="141" y="29"/>
                </a:cubicBezTo>
                <a:cubicBezTo>
                  <a:pt x="147" y="41"/>
                  <a:pt x="147" y="53"/>
                  <a:pt x="147" y="64"/>
                </a:cubicBezTo>
                <a:cubicBezTo>
                  <a:pt x="147" y="70"/>
                  <a:pt x="147" y="82"/>
                  <a:pt x="147" y="88"/>
                </a:cubicBezTo>
                <a:cubicBezTo>
                  <a:pt x="141" y="99"/>
                  <a:pt x="135" y="111"/>
                  <a:pt x="129" y="117"/>
                </a:cubicBezTo>
                <a:cubicBezTo>
                  <a:pt x="117" y="129"/>
                  <a:pt x="106" y="140"/>
                  <a:pt x="88" y="158"/>
                </a:cubicBezTo>
                <a:cubicBezTo>
                  <a:pt x="59" y="181"/>
                  <a:pt x="59" y="181"/>
                  <a:pt x="59" y="181"/>
                </a:cubicBezTo>
                <a:cubicBezTo>
                  <a:pt x="59" y="187"/>
                  <a:pt x="59" y="187"/>
                  <a:pt x="59" y="187"/>
                </a:cubicBezTo>
                <a:cubicBezTo>
                  <a:pt x="158" y="187"/>
                  <a:pt x="158" y="187"/>
                  <a:pt x="158" y="187"/>
                </a:cubicBezTo>
                <a:lnTo>
                  <a:pt x="158" y="222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Freeform 208"/>
          <p:cNvSpPr>
            <a:spLocks noChangeArrowheads="1"/>
          </p:cNvSpPr>
          <p:nvPr/>
        </p:nvSpPr>
        <p:spPr bwMode="auto">
          <a:xfrm>
            <a:off x="1317518" y="2233745"/>
            <a:ext cx="80764" cy="85283"/>
          </a:xfrm>
          <a:custGeom>
            <a:avLst/>
            <a:gdLst>
              <a:gd name="T0" fmla="*/ 164 w 165"/>
              <a:gd name="T1" fmla="*/ 175 h 217"/>
              <a:gd name="T2" fmla="*/ 164 w 165"/>
              <a:gd name="T3" fmla="*/ 175 h 217"/>
              <a:gd name="T4" fmla="*/ 140 w 165"/>
              <a:gd name="T5" fmla="*/ 175 h 217"/>
              <a:gd name="T6" fmla="*/ 140 w 165"/>
              <a:gd name="T7" fmla="*/ 216 h 217"/>
              <a:gd name="T8" fmla="*/ 94 w 165"/>
              <a:gd name="T9" fmla="*/ 216 h 217"/>
              <a:gd name="T10" fmla="*/ 94 w 165"/>
              <a:gd name="T11" fmla="*/ 175 h 217"/>
              <a:gd name="T12" fmla="*/ 0 w 165"/>
              <a:gd name="T13" fmla="*/ 175 h 217"/>
              <a:gd name="T14" fmla="*/ 0 w 165"/>
              <a:gd name="T15" fmla="*/ 140 h 217"/>
              <a:gd name="T16" fmla="*/ 99 w 165"/>
              <a:gd name="T17" fmla="*/ 0 h 217"/>
              <a:gd name="T18" fmla="*/ 140 w 165"/>
              <a:gd name="T19" fmla="*/ 0 h 217"/>
              <a:gd name="T20" fmla="*/ 140 w 165"/>
              <a:gd name="T21" fmla="*/ 140 h 217"/>
              <a:gd name="T22" fmla="*/ 164 w 165"/>
              <a:gd name="T23" fmla="*/ 140 h 217"/>
              <a:gd name="T24" fmla="*/ 164 w 165"/>
              <a:gd name="T25" fmla="*/ 175 h 217"/>
              <a:gd name="T26" fmla="*/ 94 w 165"/>
              <a:gd name="T27" fmla="*/ 140 h 217"/>
              <a:gd name="T28" fmla="*/ 94 w 165"/>
              <a:gd name="T29" fmla="*/ 140 h 217"/>
              <a:gd name="T30" fmla="*/ 94 w 165"/>
              <a:gd name="T31" fmla="*/ 99 h 217"/>
              <a:gd name="T32" fmla="*/ 94 w 165"/>
              <a:gd name="T33" fmla="*/ 76 h 217"/>
              <a:gd name="T34" fmla="*/ 94 w 165"/>
              <a:gd name="T35" fmla="*/ 52 h 217"/>
              <a:gd name="T36" fmla="*/ 94 w 165"/>
              <a:gd name="T37" fmla="*/ 52 h 217"/>
              <a:gd name="T38" fmla="*/ 82 w 165"/>
              <a:gd name="T39" fmla="*/ 76 h 217"/>
              <a:gd name="T40" fmla="*/ 41 w 165"/>
              <a:gd name="T41" fmla="*/ 140 h 217"/>
              <a:gd name="T42" fmla="*/ 94 w 165"/>
              <a:gd name="T43" fmla="*/ 140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65" h="217">
                <a:moveTo>
                  <a:pt x="164" y="175"/>
                </a:moveTo>
                <a:lnTo>
                  <a:pt x="164" y="175"/>
                </a:lnTo>
                <a:cubicBezTo>
                  <a:pt x="140" y="175"/>
                  <a:pt x="140" y="175"/>
                  <a:pt x="140" y="175"/>
                </a:cubicBezTo>
                <a:cubicBezTo>
                  <a:pt x="140" y="216"/>
                  <a:pt x="140" y="216"/>
                  <a:pt x="140" y="216"/>
                </a:cubicBezTo>
                <a:cubicBezTo>
                  <a:pt x="94" y="216"/>
                  <a:pt x="94" y="216"/>
                  <a:pt x="94" y="216"/>
                </a:cubicBezTo>
                <a:cubicBezTo>
                  <a:pt x="94" y="175"/>
                  <a:pt x="94" y="175"/>
                  <a:pt x="94" y="17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40"/>
                  <a:pt x="0" y="140"/>
                  <a:pt x="0" y="140"/>
                </a:cubicBezTo>
                <a:cubicBezTo>
                  <a:pt x="99" y="0"/>
                  <a:pt x="99" y="0"/>
                  <a:pt x="99" y="0"/>
                </a:cubicBezTo>
                <a:cubicBezTo>
                  <a:pt x="140" y="0"/>
                  <a:pt x="140" y="0"/>
                  <a:pt x="140" y="0"/>
                </a:cubicBezTo>
                <a:cubicBezTo>
                  <a:pt x="140" y="140"/>
                  <a:pt x="140" y="140"/>
                  <a:pt x="140" y="140"/>
                </a:cubicBezTo>
                <a:cubicBezTo>
                  <a:pt x="164" y="140"/>
                  <a:pt x="164" y="140"/>
                  <a:pt x="164" y="140"/>
                </a:cubicBezTo>
                <a:lnTo>
                  <a:pt x="164" y="175"/>
                </a:lnTo>
                <a:close/>
                <a:moveTo>
                  <a:pt x="94" y="140"/>
                </a:moveTo>
                <a:lnTo>
                  <a:pt x="94" y="140"/>
                </a:lnTo>
                <a:cubicBezTo>
                  <a:pt x="94" y="99"/>
                  <a:pt x="94" y="99"/>
                  <a:pt x="94" y="99"/>
                </a:cubicBezTo>
                <a:cubicBezTo>
                  <a:pt x="94" y="93"/>
                  <a:pt x="94" y="87"/>
                  <a:pt x="94" y="76"/>
                </a:cubicBezTo>
                <a:cubicBezTo>
                  <a:pt x="94" y="64"/>
                  <a:pt x="94" y="52"/>
                  <a:pt x="94" y="52"/>
                </a:cubicBezTo>
                <a:lnTo>
                  <a:pt x="94" y="52"/>
                </a:lnTo>
                <a:cubicBezTo>
                  <a:pt x="94" y="58"/>
                  <a:pt x="88" y="70"/>
                  <a:pt x="82" y="76"/>
                </a:cubicBezTo>
                <a:cubicBezTo>
                  <a:pt x="41" y="140"/>
                  <a:pt x="41" y="140"/>
                  <a:pt x="41" y="140"/>
                </a:cubicBezTo>
                <a:lnTo>
                  <a:pt x="94" y="14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Freeform 210"/>
          <p:cNvSpPr>
            <a:spLocks noChangeArrowheads="1"/>
          </p:cNvSpPr>
          <p:nvPr/>
        </p:nvSpPr>
        <p:spPr bwMode="auto">
          <a:xfrm>
            <a:off x="1579747" y="1666353"/>
            <a:ext cx="80766" cy="88765"/>
          </a:xfrm>
          <a:custGeom>
            <a:avLst/>
            <a:gdLst>
              <a:gd name="T0" fmla="*/ 164 w 165"/>
              <a:gd name="T1" fmla="*/ 175 h 223"/>
              <a:gd name="T2" fmla="*/ 164 w 165"/>
              <a:gd name="T3" fmla="*/ 175 h 223"/>
              <a:gd name="T4" fmla="*/ 140 w 165"/>
              <a:gd name="T5" fmla="*/ 175 h 223"/>
              <a:gd name="T6" fmla="*/ 140 w 165"/>
              <a:gd name="T7" fmla="*/ 222 h 223"/>
              <a:gd name="T8" fmla="*/ 93 w 165"/>
              <a:gd name="T9" fmla="*/ 222 h 223"/>
              <a:gd name="T10" fmla="*/ 93 w 165"/>
              <a:gd name="T11" fmla="*/ 175 h 223"/>
              <a:gd name="T12" fmla="*/ 0 w 165"/>
              <a:gd name="T13" fmla="*/ 175 h 223"/>
              <a:gd name="T14" fmla="*/ 0 w 165"/>
              <a:gd name="T15" fmla="*/ 140 h 223"/>
              <a:gd name="T16" fmla="*/ 93 w 165"/>
              <a:gd name="T17" fmla="*/ 0 h 223"/>
              <a:gd name="T18" fmla="*/ 140 w 165"/>
              <a:gd name="T19" fmla="*/ 0 h 223"/>
              <a:gd name="T20" fmla="*/ 140 w 165"/>
              <a:gd name="T21" fmla="*/ 140 h 223"/>
              <a:gd name="T22" fmla="*/ 164 w 165"/>
              <a:gd name="T23" fmla="*/ 140 h 223"/>
              <a:gd name="T24" fmla="*/ 164 w 165"/>
              <a:gd name="T25" fmla="*/ 175 h 223"/>
              <a:gd name="T26" fmla="*/ 93 w 165"/>
              <a:gd name="T27" fmla="*/ 140 h 223"/>
              <a:gd name="T28" fmla="*/ 93 w 165"/>
              <a:gd name="T29" fmla="*/ 140 h 223"/>
              <a:gd name="T30" fmla="*/ 93 w 165"/>
              <a:gd name="T31" fmla="*/ 99 h 223"/>
              <a:gd name="T32" fmla="*/ 93 w 165"/>
              <a:gd name="T33" fmla="*/ 76 h 223"/>
              <a:gd name="T34" fmla="*/ 93 w 165"/>
              <a:gd name="T35" fmla="*/ 52 h 223"/>
              <a:gd name="T36" fmla="*/ 93 w 165"/>
              <a:gd name="T37" fmla="*/ 52 h 223"/>
              <a:gd name="T38" fmla="*/ 82 w 165"/>
              <a:gd name="T39" fmla="*/ 76 h 223"/>
              <a:gd name="T40" fmla="*/ 41 w 165"/>
              <a:gd name="T41" fmla="*/ 140 h 223"/>
              <a:gd name="T42" fmla="*/ 93 w 165"/>
              <a:gd name="T43" fmla="*/ 140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65" h="223">
                <a:moveTo>
                  <a:pt x="164" y="175"/>
                </a:moveTo>
                <a:lnTo>
                  <a:pt x="164" y="175"/>
                </a:lnTo>
                <a:cubicBezTo>
                  <a:pt x="140" y="175"/>
                  <a:pt x="140" y="175"/>
                  <a:pt x="140" y="175"/>
                </a:cubicBezTo>
                <a:cubicBezTo>
                  <a:pt x="140" y="222"/>
                  <a:pt x="140" y="222"/>
                  <a:pt x="140" y="222"/>
                </a:cubicBezTo>
                <a:cubicBezTo>
                  <a:pt x="93" y="222"/>
                  <a:pt x="93" y="222"/>
                  <a:pt x="93" y="222"/>
                </a:cubicBezTo>
                <a:cubicBezTo>
                  <a:pt x="93" y="175"/>
                  <a:pt x="93" y="175"/>
                  <a:pt x="93" y="17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40"/>
                  <a:pt x="0" y="140"/>
                  <a:pt x="0" y="140"/>
                </a:cubicBezTo>
                <a:cubicBezTo>
                  <a:pt x="93" y="0"/>
                  <a:pt x="93" y="0"/>
                  <a:pt x="93" y="0"/>
                </a:cubicBezTo>
                <a:cubicBezTo>
                  <a:pt x="140" y="0"/>
                  <a:pt x="140" y="0"/>
                  <a:pt x="140" y="0"/>
                </a:cubicBezTo>
                <a:cubicBezTo>
                  <a:pt x="140" y="140"/>
                  <a:pt x="140" y="140"/>
                  <a:pt x="140" y="140"/>
                </a:cubicBezTo>
                <a:cubicBezTo>
                  <a:pt x="164" y="140"/>
                  <a:pt x="164" y="140"/>
                  <a:pt x="164" y="140"/>
                </a:cubicBezTo>
                <a:lnTo>
                  <a:pt x="164" y="175"/>
                </a:lnTo>
                <a:close/>
                <a:moveTo>
                  <a:pt x="93" y="140"/>
                </a:moveTo>
                <a:lnTo>
                  <a:pt x="93" y="140"/>
                </a:lnTo>
                <a:cubicBezTo>
                  <a:pt x="93" y="99"/>
                  <a:pt x="93" y="99"/>
                  <a:pt x="93" y="99"/>
                </a:cubicBezTo>
                <a:cubicBezTo>
                  <a:pt x="93" y="93"/>
                  <a:pt x="93" y="88"/>
                  <a:pt x="93" y="76"/>
                </a:cubicBezTo>
                <a:cubicBezTo>
                  <a:pt x="93" y="64"/>
                  <a:pt x="93" y="52"/>
                  <a:pt x="93" y="52"/>
                </a:cubicBezTo>
                <a:lnTo>
                  <a:pt x="93" y="52"/>
                </a:lnTo>
                <a:cubicBezTo>
                  <a:pt x="93" y="64"/>
                  <a:pt x="88" y="70"/>
                  <a:pt x="82" y="76"/>
                </a:cubicBezTo>
                <a:cubicBezTo>
                  <a:pt x="41" y="140"/>
                  <a:pt x="41" y="140"/>
                  <a:pt x="41" y="140"/>
                </a:cubicBezTo>
                <a:lnTo>
                  <a:pt x="93" y="14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Freeform 211"/>
          <p:cNvSpPr>
            <a:spLocks noChangeArrowheads="1"/>
          </p:cNvSpPr>
          <p:nvPr/>
        </p:nvSpPr>
        <p:spPr bwMode="auto">
          <a:xfrm>
            <a:off x="1540296" y="1856062"/>
            <a:ext cx="54569" cy="88763"/>
          </a:xfrm>
          <a:custGeom>
            <a:avLst/>
            <a:gdLst>
              <a:gd name="T0" fmla="*/ 111 w 112"/>
              <a:gd name="T1" fmla="*/ 222 h 223"/>
              <a:gd name="T2" fmla="*/ 111 w 112"/>
              <a:gd name="T3" fmla="*/ 222 h 223"/>
              <a:gd name="T4" fmla="*/ 64 w 112"/>
              <a:gd name="T5" fmla="*/ 222 h 223"/>
              <a:gd name="T6" fmla="*/ 64 w 112"/>
              <a:gd name="T7" fmla="*/ 94 h 223"/>
              <a:gd name="T8" fmla="*/ 64 w 112"/>
              <a:gd name="T9" fmla="*/ 70 h 223"/>
              <a:gd name="T10" fmla="*/ 64 w 112"/>
              <a:gd name="T11" fmla="*/ 47 h 223"/>
              <a:gd name="T12" fmla="*/ 47 w 112"/>
              <a:gd name="T13" fmla="*/ 64 h 223"/>
              <a:gd name="T14" fmla="*/ 23 w 112"/>
              <a:gd name="T15" fmla="*/ 82 h 223"/>
              <a:gd name="T16" fmla="*/ 0 w 112"/>
              <a:gd name="T17" fmla="*/ 59 h 223"/>
              <a:gd name="T18" fmla="*/ 70 w 112"/>
              <a:gd name="T19" fmla="*/ 0 h 223"/>
              <a:gd name="T20" fmla="*/ 111 w 112"/>
              <a:gd name="T21" fmla="*/ 0 h 223"/>
              <a:gd name="T22" fmla="*/ 111 w 112"/>
              <a:gd name="T23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223">
                <a:moveTo>
                  <a:pt x="111" y="222"/>
                </a:moveTo>
                <a:lnTo>
                  <a:pt x="111" y="222"/>
                </a:lnTo>
                <a:cubicBezTo>
                  <a:pt x="64" y="222"/>
                  <a:pt x="64" y="222"/>
                  <a:pt x="64" y="222"/>
                </a:cubicBezTo>
                <a:cubicBezTo>
                  <a:pt x="64" y="94"/>
                  <a:pt x="64" y="94"/>
                  <a:pt x="64" y="94"/>
                </a:cubicBezTo>
                <a:cubicBezTo>
                  <a:pt x="64" y="70"/>
                  <a:pt x="64" y="70"/>
                  <a:pt x="64" y="70"/>
                </a:cubicBezTo>
                <a:cubicBezTo>
                  <a:pt x="64" y="47"/>
                  <a:pt x="64" y="47"/>
                  <a:pt x="64" y="47"/>
                </a:cubicBezTo>
                <a:cubicBezTo>
                  <a:pt x="58" y="59"/>
                  <a:pt x="53" y="64"/>
                  <a:pt x="47" y="64"/>
                </a:cubicBezTo>
                <a:cubicBezTo>
                  <a:pt x="23" y="82"/>
                  <a:pt x="23" y="82"/>
                  <a:pt x="23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0" y="0"/>
                  <a:pt x="70" y="0"/>
                  <a:pt x="70" y="0"/>
                </a:cubicBezTo>
                <a:cubicBezTo>
                  <a:pt x="111" y="0"/>
                  <a:pt x="111" y="0"/>
                  <a:pt x="111" y="0"/>
                </a:cubicBezTo>
                <a:lnTo>
                  <a:pt x="111" y="222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Freeform 212"/>
          <p:cNvSpPr>
            <a:spLocks noChangeArrowheads="1"/>
          </p:cNvSpPr>
          <p:nvPr/>
        </p:nvSpPr>
        <p:spPr bwMode="auto">
          <a:xfrm>
            <a:off x="1633121" y="1856062"/>
            <a:ext cx="54569" cy="88763"/>
          </a:xfrm>
          <a:custGeom>
            <a:avLst/>
            <a:gdLst>
              <a:gd name="T0" fmla="*/ 111 w 112"/>
              <a:gd name="T1" fmla="*/ 222 h 223"/>
              <a:gd name="T2" fmla="*/ 111 w 112"/>
              <a:gd name="T3" fmla="*/ 222 h 223"/>
              <a:gd name="T4" fmla="*/ 65 w 112"/>
              <a:gd name="T5" fmla="*/ 222 h 223"/>
              <a:gd name="T6" fmla="*/ 65 w 112"/>
              <a:gd name="T7" fmla="*/ 94 h 223"/>
              <a:gd name="T8" fmla="*/ 65 w 112"/>
              <a:gd name="T9" fmla="*/ 70 h 223"/>
              <a:gd name="T10" fmla="*/ 65 w 112"/>
              <a:gd name="T11" fmla="*/ 47 h 223"/>
              <a:gd name="T12" fmla="*/ 47 w 112"/>
              <a:gd name="T13" fmla="*/ 64 h 223"/>
              <a:gd name="T14" fmla="*/ 24 w 112"/>
              <a:gd name="T15" fmla="*/ 82 h 223"/>
              <a:gd name="T16" fmla="*/ 0 w 112"/>
              <a:gd name="T17" fmla="*/ 59 h 223"/>
              <a:gd name="T18" fmla="*/ 70 w 112"/>
              <a:gd name="T19" fmla="*/ 0 h 223"/>
              <a:gd name="T20" fmla="*/ 111 w 112"/>
              <a:gd name="T21" fmla="*/ 0 h 223"/>
              <a:gd name="T22" fmla="*/ 111 w 112"/>
              <a:gd name="T23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223">
                <a:moveTo>
                  <a:pt x="111" y="222"/>
                </a:moveTo>
                <a:lnTo>
                  <a:pt x="111" y="222"/>
                </a:lnTo>
                <a:cubicBezTo>
                  <a:pt x="65" y="222"/>
                  <a:pt x="65" y="222"/>
                  <a:pt x="65" y="222"/>
                </a:cubicBezTo>
                <a:cubicBezTo>
                  <a:pt x="65" y="94"/>
                  <a:pt x="65" y="94"/>
                  <a:pt x="65" y="94"/>
                </a:cubicBezTo>
                <a:cubicBezTo>
                  <a:pt x="65" y="70"/>
                  <a:pt x="65" y="70"/>
                  <a:pt x="65" y="70"/>
                </a:cubicBezTo>
                <a:cubicBezTo>
                  <a:pt x="65" y="47"/>
                  <a:pt x="65" y="47"/>
                  <a:pt x="65" y="47"/>
                </a:cubicBezTo>
                <a:cubicBezTo>
                  <a:pt x="59" y="59"/>
                  <a:pt x="53" y="64"/>
                  <a:pt x="47" y="64"/>
                </a:cubicBezTo>
                <a:cubicBezTo>
                  <a:pt x="24" y="82"/>
                  <a:pt x="24" y="82"/>
                  <a:pt x="24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0" y="0"/>
                  <a:pt x="70" y="0"/>
                  <a:pt x="70" y="0"/>
                </a:cubicBezTo>
                <a:cubicBezTo>
                  <a:pt x="111" y="0"/>
                  <a:pt x="111" y="0"/>
                  <a:pt x="111" y="0"/>
                </a:cubicBezTo>
                <a:lnTo>
                  <a:pt x="111" y="222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Freeform 213"/>
          <p:cNvSpPr>
            <a:spLocks noChangeArrowheads="1"/>
          </p:cNvSpPr>
          <p:nvPr/>
        </p:nvSpPr>
        <p:spPr bwMode="auto">
          <a:xfrm>
            <a:off x="1540296" y="2044031"/>
            <a:ext cx="54569" cy="85283"/>
          </a:xfrm>
          <a:custGeom>
            <a:avLst/>
            <a:gdLst>
              <a:gd name="T0" fmla="*/ 111 w 112"/>
              <a:gd name="T1" fmla="*/ 217 h 218"/>
              <a:gd name="T2" fmla="*/ 111 w 112"/>
              <a:gd name="T3" fmla="*/ 217 h 218"/>
              <a:gd name="T4" fmla="*/ 64 w 112"/>
              <a:gd name="T5" fmla="*/ 217 h 218"/>
              <a:gd name="T6" fmla="*/ 64 w 112"/>
              <a:gd name="T7" fmla="*/ 94 h 218"/>
              <a:gd name="T8" fmla="*/ 64 w 112"/>
              <a:gd name="T9" fmla="*/ 71 h 218"/>
              <a:gd name="T10" fmla="*/ 64 w 112"/>
              <a:gd name="T11" fmla="*/ 47 h 218"/>
              <a:gd name="T12" fmla="*/ 47 w 112"/>
              <a:gd name="T13" fmla="*/ 65 h 218"/>
              <a:gd name="T14" fmla="*/ 23 w 112"/>
              <a:gd name="T15" fmla="*/ 82 h 218"/>
              <a:gd name="T16" fmla="*/ 0 w 112"/>
              <a:gd name="T17" fmla="*/ 59 h 218"/>
              <a:gd name="T18" fmla="*/ 70 w 112"/>
              <a:gd name="T19" fmla="*/ 0 h 218"/>
              <a:gd name="T20" fmla="*/ 111 w 112"/>
              <a:gd name="T21" fmla="*/ 0 h 218"/>
              <a:gd name="T22" fmla="*/ 111 w 112"/>
              <a:gd name="T23" fmla="*/ 217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218">
                <a:moveTo>
                  <a:pt x="111" y="217"/>
                </a:moveTo>
                <a:lnTo>
                  <a:pt x="111" y="217"/>
                </a:lnTo>
                <a:cubicBezTo>
                  <a:pt x="64" y="217"/>
                  <a:pt x="64" y="217"/>
                  <a:pt x="64" y="217"/>
                </a:cubicBezTo>
                <a:cubicBezTo>
                  <a:pt x="64" y="94"/>
                  <a:pt x="64" y="94"/>
                  <a:pt x="64" y="94"/>
                </a:cubicBezTo>
                <a:cubicBezTo>
                  <a:pt x="64" y="71"/>
                  <a:pt x="64" y="71"/>
                  <a:pt x="64" y="71"/>
                </a:cubicBezTo>
                <a:cubicBezTo>
                  <a:pt x="64" y="47"/>
                  <a:pt x="64" y="47"/>
                  <a:pt x="64" y="47"/>
                </a:cubicBezTo>
                <a:cubicBezTo>
                  <a:pt x="58" y="59"/>
                  <a:pt x="53" y="65"/>
                  <a:pt x="47" y="65"/>
                </a:cubicBezTo>
                <a:cubicBezTo>
                  <a:pt x="23" y="82"/>
                  <a:pt x="23" y="82"/>
                  <a:pt x="23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0" y="0"/>
                  <a:pt x="70" y="0"/>
                  <a:pt x="70" y="0"/>
                </a:cubicBezTo>
                <a:cubicBezTo>
                  <a:pt x="111" y="0"/>
                  <a:pt x="111" y="0"/>
                  <a:pt x="111" y="0"/>
                </a:cubicBezTo>
                <a:lnTo>
                  <a:pt x="111" y="217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Freeform 214"/>
          <p:cNvSpPr>
            <a:spLocks noChangeArrowheads="1"/>
          </p:cNvSpPr>
          <p:nvPr/>
        </p:nvSpPr>
        <p:spPr bwMode="auto">
          <a:xfrm>
            <a:off x="1628486" y="2044035"/>
            <a:ext cx="76398" cy="88763"/>
          </a:xfrm>
          <a:custGeom>
            <a:avLst/>
            <a:gdLst>
              <a:gd name="T0" fmla="*/ 76 w 153"/>
              <a:gd name="T1" fmla="*/ 0 h 224"/>
              <a:gd name="T2" fmla="*/ 76 w 153"/>
              <a:gd name="T3" fmla="*/ 0 h 224"/>
              <a:gd name="T4" fmla="*/ 129 w 153"/>
              <a:gd name="T5" fmla="*/ 12 h 224"/>
              <a:gd name="T6" fmla="*/ 147 w 153"/>
              <a:gd name="T7" fmla="*/ 53 h 224"/>
              <a:gd name="T8" fmla="*/ 141 w 153"/>
              <a:gd name="T9" fmla="*/ 82 h 224"/>
              <a:gd name="T10" fmla="*/ 106 w 153"/>
              <a:gd name="T11" fmla="*/ 106 h 224"/>
              <a:gd name="T12" fmla="*/ 141 w 153"/>
              <a:gd name="T13" fmla="*/ 129 h 224"/>
              <a:gd name="T14" fmla="*/ 152 w 153"/>
              <a:gd name="T15" fmla="*/ 164 h 224"/>
              <a:gd name="T16" fmla="*/ 135 w 153"/>
              <a:gd name="T17" fmla="*/ 205 h 224"/>
              <a:gd name="T18" fmla="*/ 76 w 153"/>
              <a:gd name="T19" fmla="*/ 223 h 224"/>
              <a:gd name="T20" fmla="*/ 24 w 153"/>
              <a:gd name="T21" fmla="*/ 205 h 224"/>
              <a:gd name="T22" fmla="*/ 0 w 153"/>
              <a:gd name="T23" fmla="*/ 164 h 224"/>
              <a:gd name="T24" fmla="*/ 12 w 153"/>
              <a:gd name="T25" fmla="*/ 129 h 224"/>
              <a:gd name="T26" fmla="*/ 41 w 153"/>
              <a:gd name="T27" fmla="*/ 106 h 224"/>
              <a:gd name="T28" fmla="*/ 18 w 153"/>
              <a:gd name="T29" fmla="*/ 82 h 224"/>
              <a:gd name="T30" fmla="*/ 6 w 153"/>
              <a:gd name="T31" fmla="*/ 53 h 224"/>
              <a:gd name="T32" fmla="*/ 24 w 153"/>
              <a:gd name="T33" fmla="*/ 12 h 224"/>
              <a:gd name="T34" fmla="*/ 76 w 153"/>
              <a:gd name="T35" fmla="*/ 0 h 224"/>
              <a:gd name="T36" fmla="*/ 41 w 153"/>
              <a:gd name="T37" fmla="*/ 164 h 224"/>
              <a:gd name="T38" fmla="*/ 41 w 153"/>
              <a:gd name="T39" fmla="*/ 164 h 224"/>
              <a:gd name="T40" fmla="*/ 53 w 153"/>
              <a:gd name="T41" fmla="*/ 182 h 224"/>
              <a:gd name="T42" fmla="*/ 76 w 153"/>
              <a:gd name="T43" fmla="*/ 188 h 224"/>
              <a:gd name="T44" fmla="*/ 106 w 153"/>
              <a:gd name="T45" fmla="*/ 182 h 224"/>
              <a:gd name="T46" fmla="*/ 112 w 153"/>
              <a:gd name="T47" fmla="*/ 164 h 224"/>
              <a:gd name="T48" fmla="*/ 106 w 153"/>
              <a:gd name="T49" fmla="*/ 141 h 224"/>
              <a:gd name="T50" fmla="*/ 76 w 153"/>
              <a:gd name="T51" fmla="*/ 123 h 224"/>
              <a:gd name="T52" fmla="*/ 41 w 153"/>
              <a:gd name="T53" fmla="*/ 164 h 224"/>
              <a:gd name="T54" fmla="*/ 76 w 153"/>
              <a:gd name="T55" fmla="*/ 30 h 224"/>
              <a:gd name="T56" fmla="*/ 76 w 153"/>
              <a:gd name="T57" fmla="*/ 30 h 224"/>
              <a:gd name="T58" fmla="*/ 59 w 153"/>
              <a:gd name="T59" fmla="*/ 36 h 224"/>
              <a:gd name="T60" fmla="*/ 53 w 153"/>
              <a:gd name="T61" fmla="*/ 53 h 224"/>
              <a:gd name="T62" fmla="*/ 59 w 153"/>
              <a:gd name="T63" fmla="*/ 71 h 224"/>
              <a:gd name="T64" fmla="*/ 76 w 153"/>
              <a:gd name="T65" fmla="*/ 82 h 224"/>
              <a:gd name="T66" fmla="*/ 100 w 153"/>
              <a:gd name="T67" fmla="*/ 71 h 224"/>
              <a:gd name="T68" fmla="*/ 106 w 153"/>
              <a:gd name="T69" fmla="*/ 53 h 224"/>
              <a:gd name="T70" fmla="*/ 94 w 153"/>
              <a:gd name="T71" fmla="*/ 36 h 224"/>
              <a:gd name="T72" fmla="*/ 76 w 153"/>
              <a:gd name="T73" fmla="*/ 3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3" h="224">
                <a:moveTo>
                  <a:pt x="76" y="0"/>
                </a:moveTo>
                <a:lnTo>
                  <a:pt x="76" y="0"/>
                </a:lnTo>
                <a:cubicBezTo>
                  <a:pt x="100" y="0"/>
                  <a:pt x="117" y="0"/>
                  <a:pt x="129" y="12"/>
                </a:cubicBezTo>
                <a:cubicBezTo>
                  <a:pt x="141" y="24"/>
                  <a:pt x="147" y="36"/>
                  <a:pt x="147" y="53"/>
                </a:cubicBezTo>
                <a:cubicBezTo>
                  <a:pt x="147" y="59"/>
                  <a:pt x="147" y="71"/>
                  <a:pt x="141" y="82"/>
                </a:cubicBezTo>
                <a:cubicBezTo>
                  <a:pt x="135" y="88"/>
                  <a:pt x="123" y="100"/>
                  <a:pt x="106" y="106"/>
                </a:cubicBezTo>
                <a:cubicBezTo>
                  <a:pt x="123" y="112"/>
                  <a:pt x="135" y="123"/>
                  <a:pt x="141" y="129"/>
                </a:cubicBezTo>
                <a:cubicBezTo>
                  <a:pt x="152" y="141"/>
                  <a:pt x="152" y="153"/>
                  <a:pt x="152" y="164"/>
                </a:cubicBezTo>
                <a:cubicBezTo>
                  <a:pt x="152" y="182"/>
                  <a:pt x="147" y="193"/>
                  <a:pt x="135" y="205"/>
                </a:cubicBezTo>
                <a:cubicBezTo>
                  <a:pt x="117" y="217"/>
                  <a:pt x="100" y="223"/>
                  <a:pt x="76" y="223"/>
                </a:cubicBezTo>
                <a:cubicBezTo>
                  <a:pt x="53" y="223"/>
                  <a:pt x="35" y="217"/>
                  <a:pt x="24" y="205"/>
                </a:cubicBezTo>
                <a:cubicBezTo>
                  <a:pt x="6" y="199"/>
                  <a:pt x="0" y="182"/>
                  <a:pt x="0" y="164"/>
                </a:cubicBezTo>
                <a:cubicBezTo>
                  <a:pt x="0" y="153"/>
                  <a:pt x="6" y="141"/>
                  <a:pt x="12" y="129"/>
                </a:cubicBezTo>
                <a:cubicBezTo>
                  <a:pt x="18" y="123"/>
                  <a:pt x="30" y="112"/>
                  <a:pt x="41" y="106"/>
                </a:cubicBezTo>
                <a:cubicBezTo>
                  <a:pt x="30" y="100"/>
                  <a:pt x="24" y="88"/>
                  <a:pt x="18" y="82"/>
                </a:cubicBezTo>
                <a:cubicBezTo>
                  <a:pt x="12" y="71"/>
                  <a:pt x="6" y="59"/>
                  <a:pt x="6" y="53"/>
                </a:cubicBezTo>
                <a:cubicBezTo>
                  <a:pt x="6" y="36"/>
                  <a:pt x="12" y="24"/>
                  <a:pt x="24" y="12"/>
                </a:cubicBezTo>
                <a:cubicBezTo>
                  <a:pt x="41" y="0"/>
                  <a:pt x="59" y="0"/>
                  <a:pt x="76" y="0"/>
                </a:cubicBezTo>
                <a:close/>
                <a:moveTo>
                  <a:pt x="41" y="164"/>
                </a:moveTo>
                <a:lnTo>
                  <a:pt x="41" y="164"/>
                </a:lnTo>
                <a:cubicBezTo>
                  <a:pt x="41" y="170"/>
                  <a:pt x="47" y="176"/>
                  <a:pt x="53" y="182"/>
                </a:cubicBezTo>
                <a:cubicBezTo>
                  <a:pt x="59" y="188"/>
                  <a:pt x="65" y="188"/>
                  <a:pt x="76" y="188"/>
                </a:cubicBezTo>
                <a:cubicBezTo>
                  <a:pt x="88" y="188"/>
                  <a:pt x="100" y="188"/>
                  <a:pt x="106" y="182"/>
                </a:cubicBezTo>
                <a:cubicBezTo>
                  <a:pt x="106" y="176"/>
                  <a:pt x="112" y="170"/>
                  <a:pt x="112" y="164"/>
                </a:cubicBezTo>
                <a:cubicBezTo>
                  <a:pt x="112" y="153"/>
                  <a:pt x="106" y="147"/>
                  <a:pt x="106" y="141"/>
                </a:cubicBezTo>
                <a:cubicBezTo>
                  <a:pt x="100" y="135"/>
                  <a:pt x="88" y="129"/>
                  <a:pt x="76" y="123"/>
                </a:cubicBezTo>
                <a:cubicBezTo>
                  <a:pt x="53" y="135"/>
                  <a:pt x="41" y="147"/>
                  <a:pt x="41" y="164"/>
                </a:cubicBezTo>
                <a:close/>
                <a:moveTo>
                  <a:pt x="76" y="30"/>
                </a:moveTo>
                <a:lnTo>
                  <a:pt x="76" y="30"/>
                </a:lnTo>
                <a:cubicBezTo>
                  <a:pt x="71" y="30"/>
                  <a:pt x="65" y="36"/>
                  <a:pt x="59" y="36"/>
                </a:cubicBezTo>
                <a:cubicBezTo>
                  <a:pt x="53" y="41"/>
                  <a:pt x="53" y="47"/>
                  <a:pt x="53" y="53"/>
                </a:cubicBezTo>
                <a:cubicBezTo>
                  <a:pt x="53" y="59"/>
                  <a:pt x="53" y="65"/>
                  <a:pt x="59" y="71"/>
                </a:cubicBezTo>
                <a:cubicBezTo>
                  <a:pt x="59" y="76"/>
                  <a:pt x="65" y="82"/>
                  <a:pt x="76" y="82"/>
                </a:cubicBezTo>
                <a:cubicBezTo>
                  <a:pt x="88" y="82"/>
                  <a:pt x="94" y="76"/>
                  <a:pt x="100" y="71"/>
                </a:cubicBezTo>
                <a:cubicBezTo>
                  <a:pt x="100" y="65"/>
                  <a:pt x="106" y="59"/>
                  <a:pt x="106" y="53"/>
                </a:cubicBezTo>
                <a:cubicBezTo>
                  <a:pt x="106" y="47"/>
                  <a:pt x="100" y="41"/>
                  <a:pt x="94" y="36"/>
                </a:cubicBezTo>
                <a:cubicBezTo>
                  <a:pt x="94" y="36"/>
                  <a:pt x="82" y="30"/>
                  <a:pt x="76" y="3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Freeform 215"/>
          <p:cNvSpPr>
            <a:spLocks noChangeArrowheads="1"/>
          </p:cNvSpPr>
          <p:nvPr/>
        </p:nvSpPr>
        <p:spPr bwMode="auto">
          <a:xfrm>
            <a:off x="1537975" y="2232005"/>
            <a:ext cx="76399" cy="88763"/>
          </a:xfrm>
          <a:custGeom>
            <a:avLst/>
            <a:gdLst>
              <a:gd name="T0" fmla="*/ 152 w 153"/>
              <a:gd name="T1" fmla="*/ 222 h 223"/>
              <a:gd name="T2" fmla="*/ 152 w 153"/>
              <a:gd name="T3" fmla="*/ 222 h 223"/>
              <a:gd name="T4" fmla="*/ 0 w 153"/>
              <a:gd name="T5" fmla="*/ 222 h 223"/>
              <a:gd name="T6" fmla="*/ 0 w 153"/>
              <a:gd name="T7" fmla="*/ 193 h 223"/>
              <a:gd name="T8" fmla="*/ 59 w 153"/>
              <a:gd name="T9" fmla="*/ 134 h 223"/>
              <a:gd name="T10" fmla="*/ 88 w 153"/>
              <a:gd name="T11" fmla="*/ 105 h 223"/>
              <a:gd name="T12" fmla="*/ 99 w 153"/>
              <a:gd name="T13" fmla="*/ 82 h 223"/>
              <a:gd name="T14" fmla="*/ 105 w 153"/>
              <a:gd name="T15" fmla="*/ 70 h 223"/>
              <a:gd name="T16" fmla="*/ 93 w 153"/>
              <a:gd name="T17" fmla="*/ 47 h 223"/>
              <a:gd name="T18" fmla="*/ 76 w 153"/>
              <a:gd name="T19" fmla="*/ 41 h 223"/>
              <a:gd name="T20" fmla="*/ 53 w 153"/>
              <a:gd name="T21" fmla="*/ 47 h 223"/>
              <a:gd name="T22" fmla="*/ 29 w 153"/>
              <a:gd name="T23" fmla="*/ 64 h 223"/>
              <a:gd name="T24" fmla="*/ 0 w 153"/>
              <a:gd name="T25" fmla="*/ 35 h 223"/>
              <a:gd name="T26" fmla="*/ 29 w 153"/>
              <a:gd name="T27" fmla="*/ 12 h 223"/>
              <a:gd name="T28" fmla="*/ 53 w 153"/>
              <a:gd name="T29" fmla="*/ 6 h 223"/>
              <a:gd name="T30" fmla="*/ 82 w 153"/>
              <a:gd name="T31" fmla="*/ 0 h 223"/>
              <a:gd name="T32" fmla="*/ 117 w 153"/>
              <a:gd name="T33" fmla="*/ 12 h 223"/>
              <a:gd name="T34" fmla="*/ 140 w 153"/>
              <a:gd name="T35" fmla="*/ 29 h 223"/>
              <a:gd name="T36" fmla="*/ 146 w 153"/>
              <a:gd name="T37" fmla="*/ 64 h 223"/>
              <a:gd name="T38" fmla="*/ 146 w 153"/>
              <a:gd name="T39" fmla="*/ 88 h 223"/>
              <a:gd name="T40" fmla="*/ 129 w 153"/>
              <a:gd name="T41" fmla="*/ 117 h 223"/>
              <a:gd name="T42" fmla="*/ 88 w 153"/>
              <a:gd name="T43" fmla="*/ 158 h 223"/>
              <a:gd name="T44" fmla="*/ 59 w 153"/>
              <a:gd name="T45" fmla="*/ 181 h 223"/>
              <a:gd name="T46" fmla="*/ 59 w 153"/>
              <a:gd name="T47" fmla="*/ 187 h 223"/>
              <a:gd name="T48" fmla="*/ 152 w 153"/>
              <a:gd name="T49" fmla="*/ 187 h 223"/>
              <a:gd name="T50" fmla="*/ 152 w 153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3">
                <a:moveTo>
                  <a:pt x="152" y="222"/>
                </a:moveTo>
                <a:lnTo>
                  <a:pt x="152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93"/>
                  <a:pt x="0" y="193"/>
                  <a:pt x="0" y="193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76" y="123"/>
                  <a:pt x="82" y="111"/>
                  <a:pt x="88" y="105"/>
                </a:cubicBezTo>
                <a:cubicBezTo>
                  <a:pt x="93" y="93"/>
                  <a:pt x="99" y="88"/>
                  <a:pt x="99" y="82"/>
                </a:cubicBezTo>
                <a:cubicBezTo>
                  <a:pt x="99" y="82"/>
                  <a:pt x="105" y="76"/>
                  <a:pt x="105" y="70"/>
                </a:cubicBezTo>
                <a:cubicBezTo>
                  <a:pt x="105" y="58"/>
                  <a:pt x="99" y="53"/>
                  <a:pt x="93" y="47"/>
                </a:cubicBezTo>
                <a:cubicBezTo>
                  <a:pt x="93" y="41"/>
                  <a:pt x="82" y="41"/>
                  <a:pt x="76" y="41"/>
                </a:cubicBezTo>
                <a:cubicBezTo>
                  <a:pt x="70" y="41"/>
                  <a:pt x="59" y="41"/>
                  <a:pt x="53" y="47"/>
                </a:cubicBezTo>
                <a:cubicBezTo>
                  <a:pt x="41" y="53"/>
                  <a:pt x="35" y="58"/>
                  <a:pt x="29" y="64"/>
                </a:cubicBezTo>
                <a:cubicBezTo>
                  <a:pt x="0" y="35"/>
                  <a:pt x="0" y="35"/>
                  <a:pt x="0" y="35"/>
                </a:cubicBezTo>
                <a:cubicBezTo>
                  <a:pt x="12" y="23"/>
                  <a:pt x="23" y="18"/>
                  <a:pt x="29" y="12"/>
                </a:cubicBezTo>
                <a:cubicBezTo>
                  <a:pt x="35" y="12"/>
                  <a:pt x="41" y="6"/>
                  <a:pt x="53" y="6"/>
                </a:cubicBezTo>
                <a:cubicBezTo>
                  <a:pt x="59" y="6"/>
                  <a:pt x="70" y="0"/>
                  <a:pt x="82" y="0"/>
                </a:cubicBezTo>
                <a:cubicBezTo>
                  <a:pt x="93" y="0"/>
                  <a:pt x="105" y="6"/>
                  <a:pt x="117" y="12"/>
                </a:cubicBezTo>
                <a:cubicBezTo>
                  <a:pt x="129" y="18"/>
                  <a:pt x="134" y="23"/>
                  <a:pt x="140" y="29"/>
                </a:cubicBezTo>
                <a:cubicBezTo>
                  <a:pt x="146" y="41"/>
                  <a:pt x="146" y="53"/>
                  <a:pt x="146" y="64"/>
                </a:cubicBezTo>
                <a:cubicBezTo>
                  <a:pt x="146" y="70"/>
                  <a:pt x="146" y="82"/>
                  <a:pt x="146" y="88"/>
                </a:cubicBezTo>
                <a:cubicBezTo>
                  <a:pt x="140" y="99"/>
                  <a:pt x="134" y="111"/>
                  <a:pt x="129" y="117"/>
                </a:cubicBezTo>
                <a:cubicBezTo>
                  <a:pt x="117" y="129"/>
                  <a:pt x="105" y="140"/>
                  <a:pt x="88" y="158"/>
                </a:cubicBezTo>
                <a:cubicBezTo>
                  <a:pt x="59" y="181"/>
                  <a:pt x="59" y="181"/>
                  <a:pt x="59" y="181"/>
                </a:cubicBezTo>
                <a:cubicBezTo>
                  <a:pt x="59" y="187"/>
                  <a:pt x="59" y="187"/>
                  <a:pt x="59" y="187"/>
                </a:cubicBezTo>
                <a:cubicBezTo>
                  <a:pt x="152" y="187"/>
                  <a:pt x="152" y="187"/>
                  <a:pt x="152" y="187"/>
                </a:cubicBezTo>
                <a:lnTo>
                  <a:pt x="152" y="222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Freeform 216"/>
          <p:cNvSpPr>
            <a:spLocks noChangeArrowheads="1"/>
          </p:cNvSpPr>
          <p:nvPr/>
        </p:nvSpPr>
        <p:spPr bwMode="auto">
          <a:xfrm>
            <a:off x="1633126" y="2233745"/>
            <a:ext cx="72034" cy="88765"/>
          </a:xfrm>
          <a:custGeom>
            <a:avLst/>
            <a:gdLst>
              <a:gd name="T0" fmla="*/ 76 w 147"/>
              <a:gd name="T1" fmla="*/ 82 h 223"/>
              <a:gd name="T2" fmla="*/ 76 w 147"/>
              <a:gd name="T3" fmla="*/ 82 h 223"/>
              <a:gd name="T4" fmla="*/ 129 w 147"/>
              <a:gd name="T5" fmla="*/ 99 h 223"/>
              <a:gd name="T6" fmla="*/ 146 w 147"/>
              <a:gd name="T7" fmla="*/ 146 h 223"/>
              <a:gd name="T8" fmla="*/ 123 w 147"/>
              <a:gd name="T9" fmla="*/ 204 h 223"/>
              <a:gd name="T10" fmla="*/ 59 w 147"/>
              <a:gd name="T11" fmla="*/ 222 h 223"/>
              <a:gd name="T12" fmla="*/ 0 w 147"/>
              <a:gd name="T13" fmla="*/ 210 h 223"/>
              <a:gd name="T14" fmla="*/ 0 w 147"/>
              <a:gd name="T15" fmla="*/ 169 h 223"/>
              <a:gd name="T16" fmla="*/ 24 w 147"/>
              <a:gd name="T17" fmla="*/ 181 h 223"/>
              <a:gd name="T18" fmla="*/ 59 w 147"/>
              <a:gd name="T19" fmla="*/ 187 h 223"/>
              <a:gd name="T20" fmla="*/ 100 w 147"/>
              <a:gd name="T21" fmla="*/ 152 h 223"/>
              <a:gd name="T22" fmla="*/ 53 w 147"/>
              <a:gd name="T23" fmla="*/ 117 h 223"/>
              <a:gd name="T24" fmla="*/ 35 w 147"/>
              <a:gd name="T25" fmla="*/ 117 h 223"/>
              <a:gd name="T26" fmla="*/ 24 w 147"/>
              <a:gd name="T27" fmla="*/ 123 h 223"/>
              <a:gd name="T28" fmla="*/ 0 w 147"/>
              <a:gd name="T29" fmla="*/ 111 h 223"/>
              <a:gd name="T30" fmla="*/ 12 w 147"/>
              <a:gd name="T31" fmla="*/ 0 h 223"/>
              <a:gd name="T32" fmla="*/ 129 w 147"/>
              <a:gd name="T33" fmla="*/ 0 h 223"/>
              <a:gd name="T34" fmla="*/ 129 w 147"/>
              <a:gd name="T35" fmla="*/ 41 h 223"/>
              <a:gd name="T36" fmla="*/ 53 w 147"/>
              <a:gd name="T37" fmla="*/ 41 h 223"/>
              <a:gd name="T38" fmla="*/ 47 w 147"/>
              <a:gd name="T39" fmla="*/ 82 h 223"/>
              <a:gd name="T40" fmla="*/ 53 w 147"/>
              <a:gd name="T41" fmla="*/ 82 h 223"/>
              <a:gd name="T42" fmla="*/ 76 w 147"/>
              <a:gd name="T43" fmla="*/ 8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47" h="223">
                <a:moveTo>
                  <a:pt x="76" y="82"/>
                </a:moveTo>
                <a:lnTo>
                  <a:pt x="76" y="82"/>
                </a:lnTo>
                <a:cubicBezTo>
                  <a:pt x="100" y="82"/>
                  <a:pt x="111" y="87"/>
                  <a:pt x="129" y="99"/>
                </a:cubicBezTo>
                <a:cubicBezTo>
                  <a:pt x="141" y="111"/>
                  <a:pt x="146" y="123"/>
                  <a:pt x="146" y="146"/>
                </a:cubicBezTo>
                <a:cubicBezTo>
                  <a:pt x="146" y="169"/>
                  <a:pt x="135" y="187"/>
                  <a:pt x="123" y="204"/>
                </a:cubicBezTo>
                <a:cubicBezTo>
                  <a:pt x="106" y="216"/>
                  <a:pt x="88" y="222"/>
                  <a:pt x="59" y="222"/>
                </a:cubicBezTo>
                <a:cubicBezTo>
                  <a:pt x="35" y="222"/>
                  <a:pt x="12" y="216"/>
                  <a:pt x="0" y="210"/>
                </a:cubicBezTo>
                <a:cubicBezTo>
                  <a:pt x="0" y="169"/>
                  <a:pt x="0" y="169"/>
                  <a:pt x="0" y="169"/>
                </a:cubicBezTo>
                <a:cubicBezTo>
                  <a:pt x="6" y="175"/>
                  <a:pt x="18" y="175"/>
                  <a:pt x="24" y="181"/>
                </a:cubicBezTo>
                <a:cubicBezTo>
                  <a:pt x="35" y="181"/>
                  <a:pt x="47" y="187"/>
                  <a:pt x="59" y="187"/>
                </a:cubicBezTo>
                <a:cubicBezTo>
                  <a:pt x="82" y="187"/>
                  <a:pt x="100" y="175"/>
                  <a:pt x="100" y="152"/>
                </a:cubicBezTo>
                <a:cubicBezTo>
                  <a:pt x="100" y="128"/>
                  <a:pt x="82" y="117"/>
                  <a:pt x="53" y="117"/>
                </a:cubicBezTo>
                <a:cubicBezTo>
                  <a:pt x="47" y="117"/>
                  <a:pt x="41" y="117"/>
                  <a:pt x="35" y="117"/>
                </a:cubicBezTo>
                <a:cubicBezTo>
                  <a:pt x="29" y="117"/>
                  <a:pt x="24" y="123"/>
                  <a:pt x="24" y="123"/>
                </a:cubicBezTo>
                <a:cubicBezTo>
                  <a:pt x="0" y="111"/>
                  <a:pt x="0" y="111"/>
                  <a:pt x="0" y="111"/>
                </a:cubicBezTo>
                <a:cubicBezTo>
                  <a:pt x="12" y="0"/>
                  <a:pt x="12" y="0"/>
                  <a:pt x="12" y="0"/>
                </a:cubicBezTo>
                <a:cubicBezTo>
                  <a:pt x="129" y="0"/>
                  <a:pt x="129" y="0"/>
                  <a:pt x="129" y="0"/>
                </a:cubicBezTo>
                <a:cubicBezTo>
                  <a:pt x="129" y="41"/>
                  <a:pt x="129" y="41"/>
                  <a:pt x="129" y="41"/>
                </a:cubicBezTo>
                <a:cubicBezTo>
                  <a:pt x="53" y="41"/>
                  <a:pt x="53" y="41"/>
                  <a:pt x="53" y="41"/>
                </a:cubicBezTo>
                <a:cubicBezTo>
                  <a:pt x="47" y="82"/>
                  <a:pt x="47" y="82"/>
                  <a:pt x="47" y="82"/>
                </a:cubicBezTo>
                <a:cubicBezTo>
                  <a:pt x="53" y="82"/>
                  <a:pt x="53" y="82"/>
                  <a:pt x="53" y="82"/>
                </a:cubicBezTo>
                <a:cubicBezTo>
                  <a:pt x="59" y="82"/>
                  <a:pt x="65" y="82"/>
                  <a:pt x="76" y="82"/>
                </a:cubicBez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Freeform 218"/>
          <p:cNvSpPr>
            <a:spLocks noChangeArrowheads="1"/>
          </p:cNvSpPr>
          <p:nvPr/>
        </p:nvSpPr>
        <p:spPr bwMode="auto">
          <a:xfrm>
            <a:off x="1893034" y="1666353"/>
            <a:ext cx="72034" cy="88765"/>
          </a:xfrm>
          <a:custGeom>
            <a:avLst/>
            <a:gdLst>
              <a:gd name="T0" fmla="*/ 76 w 147"/>
              <a:gd name="T1" fmla="*/ 82 h 223"/>
              <a:gd name="T2" fmla="*/ 76 w 147"/>
              <a:gd name="T3" fmla="*/ 82 h 223"/>
              <a:gd name="T4" fmla="*/ 129 w 147"/>
              <a:gd name="T5" fmla="*/ 99 h 223"/>
              <a:gd name="T6" fmla="*/ 146 w 147"/>
              <a:gd name="T7" fmla="*/ 146 h 223"/>
              <a:gd name="T8" fmla="*/ 123 w 147"/>
              <a:gd name="T9" fmla="*/ 204 h 223"/>
              <a:gd name="T10" fmla="*/ 59 w 147"/>
              <a:gd name="T11" fmla="*/ 222 h 223"/>
              <a:gd name="T12" fmla="*/ 0 w 147"/>
              <a:gd name="T13" fmla="*/ 210 h 223"/>
              <a:gd name="T14" fmla="*/ 0 w 147"/>
              <a:gd name="T15" fmla="*/ 169 h 223"/>
              <a:gd name="T16" fmla="*/ 23 w 147"/>
              <a:gd name="T17" fmla="*/ 181 h 223"/>
              <a:gd name="T18" fmla="*/ 59 w 147"/>
              <a:gd name="T19" fmla="*/ 187 h 223"/>
              <a:gd name="T20" fmla="*/ 100 w 147"/>
              <a:gd name="T21" fmla="*/ 152 h 223"/>
              <a:gd name="T22" fmla="*/ 53 w 147"/>
              <a:gd name="T23" fmla="*/ 117 h 223"/>
              <a:gd name="T24" fmla="*/ 35 w 147"/>
              <a:gd name="T25" fmla="*/ 117 h 223"/>
              <a:gd name="T26" fmla="*/ 23 w 147"/>
              <a:gd name="T27" fmla="*/ 123 h 223"/>
              <a:gd name="T28" fmla="*/ 0 w 147"/>
              <a:gd name="T29" fmla="*/ 111 h 223"/>
              <a:gd name="T30" fmla="*/ 12 w 147"/>
              <a:gd name="T31" fmla="*/ 0 h 223"/>
              <a:gd name="T32" fmla="*/ 129 w 147"/>
              <a:gd name="T33" fmla="*/ 0 h 223"/>
              <a:gd name="T34" fmla="*/ 129 w 147"/>
              <a:gd name="T35" fmla="*/ 41 h 223"/>
              <a:gd name="T36" fmla="*/ 53 w 147"/>
              <a:gd name="T37" fmla="*/ 41 h 223"/>
              <a:gd name="T38" fmla="*/ 47 w 147"/>
              <a:gd name="T39" fmla="*/ 82 h 223"/>
              <a:gd name="T40" fmla="*/ 53 w 147"/>
              <a:gd name="T41" fmla="*/ 82 h 223"/>
              <a:gd name="T42" fmla="*/ 76 w 147"/>
              <a:gd name="T43" fmla="*/ 8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47" h="223">
                <a:moveTo>
                  <a:pt x="76" y="82"/>
                </a:moveTo>
                <a:lnTo>
                  <a:pt x="76" y="82"/>
                </a:lnTo>
                <a:cubicBezTo>
                  <a:pt x="100" y="82"/>
                  <a:pt x="111" y="88"/>
                  <a:pt x="129" y="99"/>
                </a:cubicBezTo>
                <a:cubicBezTo>
                  <a:pt x="140" y="111"/>
                  <a:pt x="146" y="123"/>
                  <a:pt x="146" y="146"/>
                </a:cubicBezTo>
                <a:cubicBezTo>
                  <a:pt x="146" y="169"/>
                  <a:pt x="135" y="187"/>
                  <a:pt x="123" y="204"/>
                </a:cubicBezTo>
                <a:cubicBezTo>
                  <a:pt x="105" y="216"/>
                  <a:pt x="88" y="222"/>
                  <a:pt x="59" y="222"/>
                </a:cubicBezTo>
                <a:cubicBezTo>
                  <a:pt x="35" y="222"/>
                  <a:pt x="12" y="216"/>
                  <a:pt x="0" y="210"/>
                </a:cubicBezTo>
                <a:cubicBezTo>
                  <a:pt x="0" y="169"/>
                  <a:pt x="0" y="169"/>
                  <a:pt x="0" y="169"/>
                </a:cubicBezTo>
                <a:cubicBezTo>
                  <a:pt x="6" y="175"/>
                  <a:pt x="18" y="181"/>
                  <a:pt x="23" y="181"/>
                </a:cubicBezTo>
                <a:cubicBezTo>
                  <a:pt x="35" y="181"/>
                  <a:pt x="47" y="187"/>
                  <a:pt x="59" y="187"/>
                </a:cubicBezTo>
                <a:cubicBezTo>
                  <a:pt x="82" y="187"/>
                  <a:pt x="100" y="175"/>
                  <a:pt x="100" y="152"/>
                </a:cubicBezTo>
                <a:cubicBezTo>
                  <a:pt x="100" y="129"/>
                  <a:pt x="82" y="117"/>
                  <a:pt x="53" y="117"/>
                </a:cubicBezTo>
                <a:cubicBezTo>
                  <a:pt x="47" y="117"/>
                  <a:pt x="41" y="117"/>
                  <a:pt x="35" y="117"/>
                </a:cubicBezTo>
                <a:cubicBezTo>
                  <a:pt x="29" y="117"/>
                  <a:pt x="23" y="123"/>
                  <a:pt x="23" y="123"/>
                </a:cubicBezTo>
                <a:cubicBezTo>
                  <a:pt x="0" y="111"/>
                  <a:pt x="0" y="111"/>
                  <a:pt x="0" y="111"/>
                </a:cubicBezTo>
                <a:cubicBezTo>
                  <a:pt x="12" y="0"/>
                  <a:pt x="12" y="0"/>
                  <a:pt x="12" y="0"/>
                </a:cubicBezTo>
                <a:cubicBezTo>
                  <a:pt x="129" y="0"/>
                  <a:pt x="129" y="0"/>
                  <a:pt x="129" y="0"/>
                </a:cubicBezTo>
                <a:cubicBezTo>
                  <a:pt x="129" y="41"/>
                  <a:pt x="129" y="41"/>
                  <a:pt x="129" y="41"/>
                </a:cubicBezTo>
                <a:cubicBezTo>
                  <a:pt x="53" y="41"/>
                  <a:pt x="53" y="41"/>
                  <a:pt x="53" y="41"/>
                </a:cubicBezTo>
                <a:cubicBezTo>
                  <a:pt x="47" y="82"/>
                  <a:pt x="47" y="82"/>
                  <a:pt x="47" y="82"/>
                </a:cubicBezTo>
                <a:cubicBezTo>
                  <a:pt x="53" y="82"/>
                  <a:pt x="53" y="82"/>
                  <a:pt x="53" y="82"/>
                </a:cubicBezTo>
                <a:cubicBezTo>
                  <a:pt x="59" y="82"/>
                  <a:pt x="64" y="82"/>
                  <a:pt x="76" y="82"/>
                </a:cubicBez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Freeform 219"/>
          <p:cNvSpPr>
            <a:spLocks noChangeArrowheads="1"/>
          </p:cNvSpPr>
          <p:nvPr/>
        </p:nvSpPr>
        <p:spPr bwMode="auto">
          <a:xfrm>
            <a:off x="1848937" y="1856062"/>
            <a:ext cx="54571" cy="88763"/>
          </a:xfrm>
          <a:custGeom>
            <a:avLst/>
            <a:gdLst>
              <a:gd name="T0" fmla="*/ 110 w 111"/>
              <a:gd name="T1" fmla="*/ 222 h 223"/>
              <a:gd name="T2" fmla="*/ 110 w 111"/>
              <a:gd name="T3" fmla="*/ 222 h 223"/>
              <a:gd name="T4" fmla="*/ 64 w 111"/>
              <a:gd name="T5" fmla="*/ 222 h 223"/>
              <a:gd name="T6" fmla="*/ 64 w 111"/>
              <a:gd name="T7" fmla="*/ 94 h 223"/>
              <a:gd name="T8" fmla="*/ 64 w 111"/>
              <a:gd name="T9" fmla="*/ 70 h 223"/>
              <a:gd name="T10" fmla="*/ 64 w 111"/>
              <a:gd name="T11" fmla="*/ 47 h 223"/>
              <a:gd name="T12" fmla="*/ 46 w 111"/>
              <a:gd name="T13" fmla="*/ 64 h 223"/>
              <a:gd name="T14" fmla="*/ 23 w 111"/>
              <a:gd name="T15" fmla="*/ 82 h 223"/>
              <a:gd name="T16" fmla="*/ 0 w 111"/>
              <a:gd name="T17" fmla="*/ 59 h 223"/>
              <a:gd name="T18" fmla="*/ 70 w 111"/>
              <a:gd name="T19" fmla="*/ 0 h 223"/>
              <a:gd name="T20" fmla="*/ 110 w 111"/>
              <a:gd name="T21" fmla="*/ 0 h 223"/>
              <a:gd name="T22" fmla="*/ 110 w 111"/>
              <a:gd name="T23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1" h="223">
                <a:moveTo>
                  <a:pt x="110" y="222"/>
                </a:moveTo>
                <a:lnTo>
                  <a:pt x="110" y="222"/>
                </a:lnTo>
                <a:cubicBezTo>
                  <a:pt x="64" y="222"/>
                  <a:pt x="64" y="222"/>
                  <a:pt x="64" y="222"/>
                </a:cubicBezTo>
                <a:cubicBezTo>
                  <a:pt x="64" y="94"/>
                  <a:pt x="64" y="94"/>
                  <a:pt x="64" y="94"/>
                </a:cubicBezTo>
                <a:cubicBezTo>
                  <a:pt x="64" y="70"/>
                  <a:pt x="64" y="70"/>
                  <a:pt x="64" y="70"/>
                </a:cubicBezTo>
                <a:cubicBezTo>
                  <a:pt x="64" y="47"/>
                  <a:pt x="64" y="47"/>
                  <a:pt x="64" y="47"/>
                </a:cubicBezTo>
                <a:cubicBezTo>
                  <a:pt x="58" y="59"/>
                  <a:pt x="52" y="64"/>
                  <a:pt x="46" y="64"/>
                </a:cubicBezTo>
                <a:cubicBezTo>
                  <a:pt x="23" y="82"/>
                  <a:pt x="23" y="82"/>
                  <a:pt x="23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0" y="0"/>
                  <a:pt x="70" y="0"/>
                  <a:pt x="70" y="0"/>
                </a:cubicBezTo>
                <a:cubicBezTo>
                  <a:pt x="110" y="0"/>
                  <a:pt x="110" y="0"/>
                  <a:pt x="110" y="0"/>
                </a:cubicBezTo>
                <a:lnTo>
                  <a:pt x="110" y="222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Freeform 220"/>
          <p:cNvSpPr>
            <a:spLocks noChangeArrowheads="1"/>
          </p:cNvSpPr>
          <p:nvPr/>
        </p:nvSpPr>
        <p:spPr bwMode="auto">
          <a:xfrm>
            <a:off x="1937122" y="1856062"/>
            <a:ext cx="76399" cy="88763"/>
          </a:xfrm>
          <a:custGeom>
            <a:avLst/>
            <a:gdLst>
              <a:gd name="T0" fmla="*/ 152 w 153"/>
              <a:gd name="T1" fmla="*/ 222 h 223"/>
              <a:gd name="T2" fmla="*/ 152 w 153"/>
              <a:gd name="T3" fmla="*/ 222 h 223"/>
              <a:gd name="T4" fmla="*/ 0 w 153"/>
              <a:gd name="T5" fmla="*/ 222 h 223"/>
              <a:gd name="T6" fmla="*/ 0 w 153"/>
              <a:gd name="T7" fmla="*/ 187 h 223"/>
              <a:gd name="T8" fmla="*/ 58 w 153"/>
              <a:gd name="T9" fmla="*/ 135 h 223"/>
              <a:gd name="T10" fmla="*/ 88 w 153"/>
              <a:gd name="T11" fmla="*/ 100 h 223"/>
              <a:gd name="T12" fmla="*/ 99 w 153"/>
              <a:gd name="T13" fmla="*/ 82 h 223"/>
              <a:gd name="T14" fmla="*/ 105 w 153"/>
              <a:gd name="T15" fmla="*/ 64 h 223"/>
              <a:gd name="T16" fmla="*/ 94 w 153"/>
              <a:gd name="T17" fmla="*/ 41 h 223"/>
              <a:gd name="T18" fmla="*/ 76 w 153"/>
              <a:gd name="T19" fmla="*/ 35 h 223"/>
              <a:gd name="T20" fmla="*/ 53 w 153"/>
              <a:gd name="T21" fmla="*/ 41 h 223"/>
              <a:gd name="T22" fmla="*/ 23 w 153"/>
              <a:gd name="T23" fmla="*/ 59 h 223"/>
              <a:gd name="T24" fmla="*/ 0 w 153"/>
              <a:gd name="T25" fmla="*/ 29 h 223"/>
              <a:gd name="T26" fmla="*/ 29 w 153"/>
              <a:gd name="T27" fmla="*/ 12 h 223"/>
              <a:gd name="T28" fmla="*/ 53 w 153"/>
              <a:gd name="T29" fmla="*/ 0 h 223"/>
              <a:gd name="T30" fmla="*/ 82 w 153"/>
              <a:gd name="T31" fmla="*/ 0 h 223"/>
              <a:gd name="T32" fmla="*/ 117 w 153"/>
              <a:gd name="T33" fmla="*/ 6 h 223"/>
              <a:gd name="T34" fmla="*/ 140 w 153"/>
              <a:gd name="T35" fmla="*/ 24 h 223"/>
              <a:gd name="T36" fmla="*/ 146 w 153"/>
              <a:gd name="T37" fmla="*/ 59 h 223"/>
              <a:gd name="T38" fmla="*/ 140 w 153"/>
              <a:gd name="T39" fmla="*/ 88 h 223"/>
              <a:gd name="T40" fmla="*/ 129 w 153"/>
              <a:gd name="T41" fmla="*/ 111 h 223"/>
              <a:gd name="T42" fmla="*/ 88 w 153"/>
              <a:gd name="T43" fmla="*/ 152 h 223"/>
              <a:gd name="T44" fmla="*/ 58 w 153"/>
              <a:gd name="T45" fmla="*/ 181 h 223"/>
              <a:gd name="T46" fmla="*/ 58 w 153"/>
              <a:gd name="T47" fmla="*/ 181 h 223"/>
              <a:gd name="T48" fmla="*/ 152 w 153"/>
              <a:gd name="T49" fmla="*/ 181 h 223"/>
              <a:gd name="T50" fmla="*/ 152 w 153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3">
                <a:moveTo>
                  <a:pt x="152" y="222"/>
                </a:moveTo>
                <a:lnTo>
                  <a:pt x="152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87"/>
                  <a:pt x="0" y="187"/>
                  <a:pt x="0" y="187"/>
                </a:cubicBezTo>
                <a:cubicBezTo>
                  <a:pt x="58" y="135"/>
                  <a:pt x="58" y="135"/>
                  <a:pt x="58" y="135"/>
                </a:cubicBezTo>
                <a:cubicBezTo>
                  <a:pt x="70" y="117"/>
                  <a:pt x="82" y="105"/>
                  <a:pt x="88" y="100"/>
                </a:cubicBezTo>
                <a:cubicBezTo>
                  <a:pt x="94" y="88"/>
                  <a:pt x="99" y="82"/>
                  <a:pt x="99" y="82"/>
                </a:cubicBezTo>
                <a:cubicBezTo>
                  <a:pt x="99" y="76"/>
                  <a:pt x="105" y="70"/>
                  <a:pt x="105" y="64"/>
                </a:cubicBezTo>
                <a:cubicBezTo>
                  <a:pt x="105" y="53"/>
                  <a:pt x="99" y="47"/>
                  <a:pt x="94" y="41"/>
                </a:cubicBezTo>
                <a:cubicBezTo>
                  <a:pt x="88" y="41"/>
                  <a:pt x="82" y="35"/>
                  <a:pt x="76" y="35"/>
                </a:cubicBezTo>
                <a:cubicBezTo>
                  <a:pt x="64" y="35"/>
                  <a:pt x="58" y="35"/>
                  <a:pt x="53" y="41"/>
                </a:cubicBezTo>
                <a:cubicBezTo>
                  <a:pt x="41" y="47"/>
                  <a:pt x="35" y="53"/>
                  <a:pt x="23" y="59"/>
                </a:cubicBezTo>
                <a:cubicBezTo>
                  <a:pt x="0" y="29"/>
                  <a:pt x="0" y="29"/>
                  <a:pt x="0" y="29"/>
                </a:cubicBezTo>
                <a:cubicBezTo>
                  <a:pt x="12" y="18"/>
                  <a:pt x="23" y="12"/>
                  <a:pt x="29" y="12"/>
                </a:cubicBezTo>
                <a:cubicBezTo>
                  <a:pt x="35" y="6"/>
                  <a:pt x="41" y="0"/>
                  <a:pt x="53" y="0"/>
                </a:cubicBezTo>
                <a:cubicBezTo>
                  <a:pt x="58" y="0"/>
                  <a:pt x="70" y="0"/>
                  <a:pt x="82" y="0"/>
                </a:cubicBezTo>
                <a:cubicBezTo>
                  <a:pt x="94" y="0"/>
                  <a:pt x="105" y="0"/>
                  <a:pt x="117" y="6"/>
                </a:cubicBezTo>
                <a:cubicBezTo>
                  <a:pt x="129" y="12"/>
                  <a:pt x="135" y="18"/>
                  <a:pt x="140" y="24"/>
                </a:cubicBezTo>
                <a:cubicBezTo>
                  <a:pt x="146" y="35"/>
                  <a:pt x="146" y="47"/>
                  <a:pt x="146" y="59"/>
                </a:cubicBezTo>
                <a:cubicBezTo>
                  <a:pt x="146" y="64"/>
                  <a:pt x="146" y="76"/>
                  <a:pt x="140" y="88"/>
                </a:cubicBezTo>
                <a:cubicBezTo>
                  <a:pt x="140" y="94"/>
                  <a:pt x="135" y="105"/>
                  <a:pt x="129" y="111"/>
                </a:cubicBezTo>
                <a:cubicBezTo>
                  <a:pt x="117" y="123"/>
                  <a:pt x="105" y="135"/>
                  <a:pt x="88" y="152"/>
                </a:cubicBezTo>
                <a:cubicBezTo>
                  <a:pt x="58" y="181"/>
                  <a:pt x="58" y="181"/>
                  <a:pt x="58" y="181"/>
                </a:cubicBezTo>
                <a:lnTo>
                  <a:pt x="58" y="181"/>
                </a:lnTo>
                <a:cubicBezTo>
                  <a:pt x="152" y="181"/>
                  <a:pt x="152" y="181"/>
                  <a:pt x="152" y="181"/>
                </a:cubicBezTo>
                <a:lnTo>
                  <a:pt x="152" y="222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Freeform 221"/>
          <p:cNvSpPr>
            <a:spLocks noChangeArrowheads="1"/>
          </p:cNvSpPr>
          <p:nvPr/>
        </p:nvSpPr>
        <p:spPr bwMode="auto">
          <a:xfrm>
            <a:off x="1848937" y="2044031"/>
            <a:ext cx="54571" cy="85283"/>
          </a:xfrm>
          <a:custGeom>
            <a:avLst/>
            <a:gdLst>
              <a:gd name="T0" fmla="*/ 110 w 111"/>
              <a:gd name="T1" fmla="*/ 217 h 218"/>
              <a:gd name="T2" fmla="*/ 110 w 111"/>
              <a:gd name="T3" fmla="*/ 217 h 218"/>
              <a:gd name="T4" fmla="*/ 64 w 111"/>
              <a:gd name="T5" fmla="*/ 217 h 218"/>
              <a:gd name="T6" fmla="*/ 64 w 111"/>
              <a:gd name="T7" fmla="*/ 94 h 218"/>
              <a:gd name="T8" fmla="*/ 64 w 111"/>
              <a:gd name="T9" fmla="*/ 71 h 218"/>
              <a:gd name="T10" fmla="*/ 64 w 111"/>
              <a:gd name="T11" fmla="*/ 47 h 218"/>
              <a:gd name="T12" fmla="*/ 46 w 111"/>
              <a:gd name="T13" fmla="*/ 65 h 218"/>
              <a:gd name="T14" fmla="*/ 23 w 111"/>
              <a:gd name="T15" fmla="*/ 82 h 218"/>
              <a:gd name="T16" fmla="*/ 0 w 111"/>
              <a:gd name="T17" fmla="*/ 59 h 218"/>
              <a:gd name="T18" fmla="*/ 70 w 111"/>
              <a:gd name="T19" fmla="*/ 0 h 218"/>
              <a:gd name="T20" fmla="*/ 110 w 111"/>
              <a:gd name="T21" fmla="*/ 0 h 218"/>
              <a:gd name="T22" fmla="*/ 110 w 111"/>
              <a:gd name="T23" fmla="*/ 217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1" h="218">
                <a:moveTo>
                  <a:pt x="110" y="217"/>
                </a:moveTo>
                <a:lnTo>
                  <a:pt x="110" y="217"/>
                </a:lnTo>
                <a:cubicBezTo>
                  <a:pt x="64" y="217"/>
                  <a:pt x="64" y="217"/>
                  <a:pt x="64" y="217"/>
                </a:cubicBezTo>
                <a:cubicBezTo>
                  <a:pt x="64" y="94"/>
                  <a:pt x="64" y="94"/>
                  <a:pt x="64" y="94"/>
                </a:cubicBezTo>
                <a:cubicBezTo>
                  <a:pt x="64" y="71"/>
                  <a:pt x="64" y="71"/>
                  <a:pt x="64" y="71"/>
                </a:cubicBezTo>
                <a:cubicBezTo>
                  <a:pt x="64" y="47"/>
                  <a:pt x="64" y="47"/>
                  <a:pt x="64" y="47"/>
                </a:cubicBezTo>
                <a:cubicBezTo>
                  <a:pt x="58" y="59"/>
                  <a:pt x="52" y="65"/>
                  <a:pt x="46" y="65"/>
                </a:cubicBezTo>
                <a:cubicBezTo>
                  <a:pt x="23" y="82"/>
                  <a:pt x="23" y="82"/>
                  <a:pt x="23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0" y="0"/>
                  <a:pt x="70" y="0"/>
                  <a:pt x="70" y="0"/>
                </a:cubicBezTo>
                <a:cubicBezTo>
                  <a:pt x="110" y="0"/>
                  <a:pt x="110" y="0"/>
                  <a:pt x="110" y="0"/>
                </a:cubicBezTo>
                <a:lnTo>
                  <a:pt x="110" y="217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Freeform 222"/>
          <p:cNvSpPr>
            <a:spLocks noChangeArrowheads="1"/>
          </p:cNvSpPr>
          <p:nvPr/>
        </p:nvSpPr>
        <p:spPr bwMode="auto">
          <a:xfrm>
            <a:off x="1937122" y="2044035"/>
            <a:ext cx="76399" cy="88763"/>
          </a:xfrm>
          <a:custGeom>
            <a:avLst/>
            <a:gdLst>
              <a:gd name="T0" fmla="*/ 152 w 153"/>
              <a:gd name="T1" fmla="*/ 94 h 224"/>
              <a:gd name="T2" fmla="*/ 152 w 153"/>
              <a:gd name="T3" fmla="*/ 94 h 224"/>
              <a:gd name="T4" fmla="*/ 129 w 153"/>
              <a:gd name="T5" fmla="*/ 193 h 224"/>
              <a:gd name="T6" fmla="*/ 41 w 153"/>
              <a:gd name="T7" fmla="*/ 223 h 224"/>
              <a:gd name="T8" fmla="*/ 12 w 153"/>
              <a:gd name="T9" fmla="*/ 223 h 224"/>
              <a:gd name="T10" fmla="*/ 12 w 153"/>
              <a:gd name="T11" fmla="*/ 182 h 224"/>
              <a:gd name="T12" fmla="*/ 41 w 153"/>
              <a:gd name="T13" fmla="*/ 188 h 224"/>
              <a:gd name="T14" fmla="*/ 82 w 153"/>
              <a:gd name="T15" fmla="*/ 182 h 224"/>
              <a:gd name="T16" fmla="*/ 99 w 153"/>
              <a:gd name="T17" fmla="*/ 158 h 224"/>
              <a:gd name="T18" fmla="*/ 111 w 153"/>
              <a:gd name="T19" fmla="*/ 117 h 224"/>
              <a:gd name="T20" fmla="*/ 111 w 153"/>
              <a:gd name="T21" fmla="*/ 117 h 224"/>
              <a:gd name="T22" fmla="*/ 88 w 153"/>
              <a:gd name="T23" fmla="*/ 135 h 224"/>
              <a:gd name="T24" fmla="*/ 58 w 153"/>
              <a:gd name="T25" fmla="*/ 141 h 224"/>
              <a:gd name="T26" fmla="*/ 18 w 153"/>
              <a:gd name="T27" fmla="*/ 123 h 224"/>
              <a:gd name="T28" fmla="*/ 0 w 153"/>
              <a:gd name="T29" fmla="*/ 76 h 224"/>
              <a:gd name="T30" fmla="*/ 18 w 153"/>
              <a:gd name="T31" fmla="*/ 18 h 224"/>
              <a:gd name="T32" fmla="*/ 76 w 153"/>
              <a:gd name="T33" fmla="*/ 0 h 224"/>
              <a:gd name="T34" fmla="*/ 117 w 153"/>
              <a:gd name="T35" fmla="*/ 12 h 224"/>
              <a:gd name="T36" fmla="*/ 146 w 153"/>
              <a:gd name="T37" fmla="*/ 41 h 224"/>
              <a:gd name="T38" fmla="*/ 152 w 153"/>
              <a:gd name="T39" fmla="*/ 94 h 224"/>
              <a:gd name="T40" fmla="*/ 76 w 153"/>
              <a:gd name="T41" fmla="*/ 36 h 224"/>
              <a:gd name="T42" fmla="*/ 76 w 153"/>
              <a:gd name="T43" fmla="*/ 36 h 224"/>
              <a:gd name="T44" fmla="*/ 53 w 153"/>
              <a:gd name="T45" fmla="*/ 47 h 224"/>
              <a:gd name="T46" fmla="*/ 41 w 153"/>
              <a:gd name="T47" fmla="*/ 76 h 224"/>
              <a:gd name="T48" fmla="*/ 53 w 153"/>
              <a:gd name="T49" fmla="*/ 100 h 224"/>
              <a:gd name="T50" fmla="*/ 76 w 153"/>
              <a:gd name="T51" fmla="*/ 106 h 224"/>
              <a:gd name="T52" fmla="*/ 99 w 153"/>
              <a:gd name="T53" fmla="*/ 100 h 224"/>
              <a:gd name="T54" fmla="*/ 105 w 153"/>
              <a:gd name="T55" fmla="*/ 76 h 224"/>
              <a:gd name="T56" fmla="*/ 99 w 153"/>
              <a:gd name="T57" fmla="*/ 47 h 224"/>
              <a:gd name="T58" fmla="*/ 76 w 153"/>
              <a:gd name="T59" fmla="*/ 36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3" h="224">
                <a:moveTo>
                  <a:pt x="152" y="94"/>
                </a:moveTo>
                <a:lnTo>
                  <a:pt x="152" y="94"/>
                </a:lnTo>
                <a:cubicBezTo>
                  <a:pt x="152" y="135"/>
                  <a:pt x="146" y="170"/>
                  <a:pt x="129" y="193"/>
                </a:cubicBezTo>
                <a:cubicBezTo>
                  <a:pt x="111" y="211"/>
                  <a:pt x="82" y="223"/>
                  <a:pt x="41" y="223"/>
                </a:cubicBezTo>
                <a:cubicBezTo>
                  <a:pt x="29" y="223"/>
                  <a:pt x="23" y="223"/>
                  <a:pt x="12" y="223"/>
                </a:cubicBezTo>
                <a:cubicBezTo>
                  <a:pt x="12" y="182"/>
                  <a:pt x="12" y="182"/>
                  <a:pt x="12" y="182"/>
                </a:cubicBezTo>
                <a:cubicBezTo>
                  <a:pt x="23" y="188"/>
                  <a:pt x="29" y="188"/>
                  <a:pt x="41" y="188"/>
                </a:cubicBezTo>
                <a:cubicBezTo>
                  <a:pt x="58" y="188"/>
                  <a:pt x="70" y="182"/>
                  <a:pt x="82" y="182"/>
                </a:cubicBezTo>
                <a:cubicBezTo>
                  <a:pt x="88" y="176"/>
                  <a:pt x="94" y="170"/>
                  <a:pt x="99" y="158"/>
                </a:cubicBezTo>
                <a:cubicBezTo>
                  <a:pt x="105" y="147"/>
                  <a:pt x="111" y="135"/>
                  <a:pt x="111" y="117"/>
                </a:cubicBezTo>
                <a:lnTo>
                  <a:pt x="111" y="117"/>
                </a:lnTo>
                <a:cubicBezTo>
                  <a:pt x="105" y="129"/>
                  <a:pt x="99" y="135"/>
                  <a:pt x="88" y="135"/>
                </a:cubicBezTo>
                <a:cubicBezTo>
                  <a:pt x="82" y="141"/>
                  <a:pt x="70" y="141"/>
                  <a:pt x="58" y="141"/>
                </a:cubicBezTo>
                <a:cubicBezTo>
                  <a:pt x="41" y="141"/>
                  <a:pt x="29" y="135"/>
                  <a:pt x="18" y="123"/>
                </a:cubicBezTo>
                <a:cubicBezTo>
                  <a:pt x="6" y="112"/>
                  <a:pt x="0" y="94"/>
                  <a:pt x="0" y="76"/>
                </a:cubicBezTo>
                <a:cubicBezTo>
                  <a:pt x="0" y="53"/>
                  <a:pt x="6" y="30"/>
                  <a:pt x="18" y="18"/>
                </a:cubicBezTo>
                <a:cubicBezTo>
                  <a:pt x="35" y="6"/>
                  <a:pt x="53" y="0"/>
                  <a:pt x="76" y="0"/>
                </a:cubicBezTo>
                <a:cubicBezTo>
                  <a:pt x="88" y="0"/>
                  <a:pt x="105" y="0"/>
                  <a:pt x="117" y="12"/>
                </a:cubicBezTo>
                <a:cubicBezTo>
                  <a:pt x="129" y="18"/>
                  <a:pt x="140" y="30"/>
                  <a:pt x="146" y="41"/>
                </a:cubicBezTo>
                <a:cubicBezTo>
                  <a:pt x="152" y="59"/>
                  <a:pt x="152" y="76"/>
                  <a:pt x="152" y="94"/>
                </a:cubicBezTo>
                <a:close/>
                <a:moveTo>
                  <a:pt x="76" y="36"/>
                </a:moveTo>
                <a:lnTo>
                  <a:pt x="76" y="36"/>
                </a:lnTo>
                <a:cubicBezTo>
                  <a:pt x="64" y="36"/>
                  <a:pt x="58" y="41"/>
                  <a:pt x="53" y="47"/>
                </a:cubicBezTo>
                <a:cubicBezTo>
                  <a:pt x="47" y="53"/>
                  <a:pt x="41" y="59"/>
                  <a:pt x="41" y="76"/>
                </a:cubicBezTo>
                <a:cubicBezTo>
                  <a:pt x="41" y="82"/>
                  <a:pt x="47" y="94"/>
                  <a:pt x="53" y="100"/>
                </a:cubicBezTo>
                <a:cubicBezTo>
                  <a:pt x="58" y="106"/>
                  <a:pt x="64" y="106"/>
                  <a:pt x="76" y="106"/>
                </a:cubicBezTo>
                <a:cubicBezTo>
                  <a:pt x="82" y="106"/>
                  <a:pt x="94" y="106"/>
                  <a:pt x="99" y="100"/>
                </a:cubicBezTo>
                <a:cubicBezTo>
                  <a:pt x="105" y="94"/>
                  <a:pt x="105" y="88"/>
                  <a:pt x="105" y="76"/>
                </a:cubicBezTo>
                <a:cubicBezTo>
                  <a:pt x="105" y="65"/>
                  <a:pt x="105" y="53"/>
                  <a:pt x="99" y="47"/>
                </a:cubicBezTo>
                <a:cubicBezTo>
                  <a:pt x="94" y="41"/>
                  <a:pt x="82" y="36"/>
                  <a:pt x="76" y="3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Freeform 223"/>
          <p:cNvSpPr>
            <a:spLocks noChangeArrowheads="1"/>
          </p:cNvSpPr>
          <p:nvPr/>
        </p:nvSpPr>
        <p:spPr bwMode="auto">
          <a:xfrm>
            <a:off x="1844296" y="2232005"/>
            <a:ext cx="76399" cy="88763"/>
          </a:xfrm>
          <a:custGeom>
            <a:avLst/>
            <a:gdLst>
              <a:gd name="T0" fmla="*/ 152 w 153"/>
              <a:gd name="T1" fmla="*/ 222 h 223"/>
              <a:gd name="T2" fmla="*/ 152 w 153"/>
              <a:gd name="T3" fmla="*/ 222 h 223"/>
              <a:gd name="T4" fmla="*/ 0 w 153"/>
              <a:gd name="T5" fmla="*/ 222 h 223"/>
              <a:gd name="T6" fmla="*/ 0 w 153"/>
              <a:gd name="T7" fmla="*/ 193 h 223"/>
              <a:gd name="T8" fmla="*/ 58 w 153"/>
              <a:gd name="T9" fmla="*/ 134 h 223"/>
              <a:gd name="T10" fmla="*/ 87 w 153"/>
              <a:gd name="T11" fmla="*/ 105 h 223"/>
              <a:gd name="T12" fmla="*/ 99 w 153"/>
              <a:gd name="T13" fmla="*/ 82 h 223"/>
              <a:gd name="T14" fmla="*/ 105 w 153"/>
              <a:gd name="T15" fmla="*/ 70 h 223"/>
              <a:gd name="T16" fmla="*/ 93 w 153"/>
              <a:gd name="T17" fmla="*/ 47 h 223"/>
              <a:gd name="T18" fmla="*/ 76 w 153"/>
              <a:gd name="T19" fmla="*/ 41 h 223"/>
              <a:gd name="T20" fmla="*/ 52 w 153"/>
              <a:gd name="T21" fmla="*/ 47 h 223"/>
              <a:gd name="T22" fmla="*/ 23 w 153"/>
              <a:gd name="T23" fmla="*/ 64 h 223"/>
              <a:gd name="T24" fmla="*/ 0 w 153"/>
              <a:gd name="T25" fmla="*/ 35 h 223"/>
              <a:gd name="T26" fmla="*/ 29 w 153"/>
              <a:gd name="T27" fmla="*/ 12 h 223"/>
              <a:gd name="T28" fmla="*/ 52 w 153"/>
              <a:gd name="T29" fmla="*/ 6 h 223"/>
              <a:gd name="T30" fmla="*/ 81 w 153"/>
              <a:gd name="T31" fmla="*/ 0 h 223"/>
              <a:gd name="T32" fmla="*/ 116 w 153"/>
              <a:gd name="T33" fmla="*/ 12 h 223"/>
              <a:gd name="T34" fmla="*/ 140 w 153"/>
              <a:gd name="T35" fmla="*/ 29 h 223"/>
              <a:gd name="T36" fmla="*/ 146 w 153"/>
              <a:gd name="T37" fmla="*/ 64 h 223"/>
              <a:gd name="T38" fmla="*/ 146 w 153"/>
              <a:gd name="T39" fmla="*/ 88 h 223"/>
              <a:gd name="T40" fmla="*/ 128 w 153"/>
              <a:gd name="T41" fmla="*/ 117 h 223"/>
              <a:gd name="T42" fmla="*/ 87 w 153"/>
              <a:gd name="T43" fmla="*/ 158 h 223"/>
              <a:gd name="T44" fmla="*/ 58 w 153"/>
              <a:gd name="T45" fmla="*/ 181 h 223"/>
              <a:gd name="T46" fmla="*/ 58 w 153"/>
              <a:gd name="T47" fmla="*/ 187 h 223"/>
              <a:gd name="T48" fmla="*/ 152 w 153"/>
              <a:gd name="T49" fmla="*/ 187 h 223"/>
              <a:gd name="T50" fmla="*/ 152 w 153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3">
                <a:moveTo>
                  <a:pt x="152" y="222"/>
                </a:moveTo>
                <a:lnTo>
                  <a:pt x="152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93"/>
                  <a:pt x="0" y="193"/>
                  <a:pt x="0" y="193"/>
                </a:cubicBezTo>
                <a:cubicBezTo>
                  <a:pt x="58" y="134"/>
                  <a:pt x="58" y="134"/>
                  <a:pt x="58" y="134"/>
                </a:cubicBezTo>
                <a:cubicBezTo>
                  <a:pt x="70" y="123"/>
                  <a:pt x="81" y="111"/>
                  <a:pt x="87" y="105"/>
                </a:cubicBezTo>
                <a:cubicBezTo>
                  <a:pt x="93" y="93"/>
                  <a:pt x="99" y="88"/>
                  <a:pt x="99" y="82"/>
                </a:cubicBezTo>
                <a:cubicBezTo>
                  <a:pt x="99" y="82"/>
                  <a:pt x="105" y="76"/>
                  <a:pt x="105" y="70"/>
                </a:cubicBezTo>
                <a:cubicBezTo>
                  <a:pt x="105" y="58"/>
                  <a:pt x="99" y="53"/>
                  <a:pt x="93" y="47"/>
                </a:cubicBezTo>
                <a:cubicBezTo>
                  <a:pt x="87" y="41"/>
                  <a:pt x="81" y="41"/>
                  <a:pt x="76" y="41"/>
                </a:cubicBezTo>
                <a:cubicBezTo>
                  <a:pt x="70" y="41"/>
                  <a:pt x="58" y="41"/>
                  <a:pt x="52" y="47"/>
                </a:cubicBezTo>
                <a:cubicBezTo>
                  <a:pt x="41" y="53"/>
                  <a:pt x="35" y="58"/>
                  <a:pt x="23" y="64"/>
                </a:cubicBezTo>
                <a:cubicBezTo>
                  <a:pt x="0" y="35"/>
                  <a:pt x="0" y="35"/>
                  <a:pt x="0" y="35"/>
                </a:cubicBezTo>
                <a:cubicBezTo>
                  <a:pt x="11" y="23"/>
                  <a:pt x="23" y="18"/>
                  <a:pt x="29" y="12"/>
                </a:cubicBezTo>
                <a:cubicBezTo>
                  <a:pt x="35" y="12"/>
                  <a:pt x="41" y="6"/>
                  <a:pt x="52" y="6"/>
                </a:cubicBezTo>
                <a:cubicBezTo>
                  <a:pt x="58" y="6"/>
                  <a:pt x="70" y="0"/>
                  <a:pt x="81" y="0"/>
                </a:cubicBezTo>
                <a:cubicBezTo>
                  <a:pt x="93" y="0"/>
                  <a:pt x="105" y="6"/>
                  <a:pt x="116" y="12"/>
                </a:cubicBezTo>
                <a:cubicBezTo>
                  <a:pt x="128" y="18"/>
                  <a:pt x="134" y="23"/>
                  <a:pt x="140" y="29"/>
                </a:cubicBezTo>
                <a:cubicBezTo>
                  <a:pt x="146" y="41"/>
                  <a:pt x="146" y="53"/>
                  <a:pt x="146" y="64"/>
                </a:cubicBezTo>
                <a:cubicBezTo>
                  <a:pt x="146" y="70"/>
                  <a:pt x="146" y="82"/>
                  <a:pt x="146" y="88"/>
                </a:cubicBezTo>
                <a:cubicBezTo>
                  <a:pt x="140" y="99"/>
                  <a:pt x="134" y="111"/>
                  <a:pt x="128" y="117"/>
                </a:cubicBezTo>
                <a:cubicBezTo>
                  <a:pt x="116" y="129"/>
                  <a:pt x="105" y="140"/>
                  <a:pt x="87" y="158"/>
                </a:cubicBezTo>
                <a:cubicBezTo>
                  <a:pt x="58" y="181"/>
                  <a:pt x="58" y="181"/>
                  <a:pt x="58" y="181"/>
                </a:cubicBezTo>
                <a:cubicBezTo>
                  <a:pt x="58" y="187"/>
                  <a:pt x="58" y="187"/>
                  <a:pt x="58" y="187"/>
                </a:cubicBezTo>
                <a:cubicBezTo>
                  <a:pt x="152" y="187"/>
                  <a:pt x="152" y="187"/>
                  <a:pt x="152" y="187"/>
                </a:cubicBezTo>
                <a:lnTo>
                  <a:pt x="152" y="222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Freeform 224"/>
          <p:cNvSpPr>
            <a:spLocks noChangeArrowheads="1"/>
          </p:cNvSpPr>
          <p:nvPr/>
        </p:nvSpPr>
        <p:spPr bwMode="auto">
          <a:xfrm>
            <a:off x="1937122" y="2233745"/>
            <a:ext cx="76399" cy="88765"/>
          </a:xfrm>
          <a:custGeom>
            <a:avLst/>
            <a:gdLst>
              <a:gd name="T0" fmla="*/ 0 w 153"/>
              <a:gd name="T1" fmla="*/ 128 h 223"/>
              <a:gd name="T2" fmla="*/ 0 w 153"/>
              <a:gd name="T3" fmla="*/ 128 h 223"/>
              <a:gd name="T4" fmla="*/ 29 w 153"/>
              <a:gd name="T5" fmla="*/ 29 h 223"/>
              <a:gd name="T6" fmla="*/ 111 w 153"/>
              <a:gd name="T7" fmla="*/ 0 h 223"/>
              <a:gd name="T8" fmla="*/ 140 w 153"/>
              <a:gd name="T9" fmla="*/ 0 h 223"/>
              <a:gd name="T10" fmla="*/ 140 w 153"/>
              <a:gd name="T11" fmla="*/ 35 h 223"/>
              <a:gd name="T12" fmla="*/ 111 w 153"/>
              <a:gd name="T13" fmla="*/ 35 h 223"/>
              <a:gd name="T14" fmla="*/ 76 w 153"/>
              <a:gd name="T15" fmla="*/ 41 h 223"/>
              <a:gd name="T16" fmla="*/ 53 w 153"/>
              <a:gd name="T17" fmla="*/ 64 h 223"/>
              <a:gd name="T18" fmla="*/ 41 w 153"/>
              <a:gd name="T19" fmla="*/ 99 h 223"/>
              <a:gd name="T20" fmla="*/ 47 w 153"/>
              <a:gd name="T21" fmla="*/ 99 h 223"/>
              <a:gd name="T22" fmla="*/ 94 w 153"/>
              <a:gd name="T23" fmla="*/ 76 h 223"/>
              <a:gd name="T24" fmla="*/ 140 w 153"/>
              <a:gd name="T25" fmla="*/ 93 h 223"/>
              <a:gd name="T26" fmla="*/ 152 w 153"/>
              <a:gd name="T27" fmla="*/ 146 h 223"/>
              <a:gd name="T28" fmla="*/ 135 w 153"/>
              <a:gd name="T29" fmla="*/ 199 h 223"/>
              <a:gd name="T30" fmla="*/ 82 w 153"/>
              <a:gd name="T31" fmla="*/ 222 h 223"/>
              <a:gd name="T32" fmla="*/ 35 w 153"/>
              <a:gd name="T33" fmla="*/ 210 h 223"/>
              <a:gd name="T34" fmla="*/ 12 w 153"/>
              <a:gd name="T35" fmla="*/ 175 h 223"/>
              <a:gd name="T36" fmla="*/ 0 w 153"/>
              <a:gd name="T37" fmla="*/ 128 h 223"/>
              <a:gd name="T38" fmla="*/ 82 w 153"/>
              <a:gd name="T39" fmla="*/ 187 h 223"/>
              <a:gd name="T40" fmla="*/ 82 w 153"/>
              <a:gd name="T41" fmla="*/ 187 h 223"/>
              <a:gd name="T42" fmla="*/ 99 w 153"/>
              <a:gd name="T43" fmla="*/ 175 h 223"/>
              <a:gd name="T44" fmla="*/ 111 w 153"/>
              <a:gd name="T45" fmla="*/ 146 h 223"/>
              <a:gd name="T46" fmla="*/ 105 w 153"/>
              <a:gd name="T47" fmla="*/ 123 h 223"/>
              <a:gd name="T48" fmla="*/ 82 w 153"/>
              <a:gd name="T49" fmla="*/ 111 h 223"/>
              <a:gd name="T50" fmla="*/ 58 w 153"/>
              <a:gd name="T51" fmla="*/ 123 h 223"/>
              <a:gd name="T52" fmla="*/ 47 w 153"/>
              <a:gd name="T53" fmla="*/ 140 h 223"/>
              <a:gd name="T54" fmla="*/ 53 w 153"/>
              <a:gd name="T55" fmla="*/ 175 h 223"/>
              <a:gd name="T56" fmla="*/ 82 w 153"/>
              <a:gd name="T57" fmla="*/ 187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3" h="223">
                <a:moveTo>
                  <a:pt x="0" y="128"/>
                </a:moveTo>
                <a:lnTo>
                  <a:pt x="0" y="128"/>
                </a:lnTo>
                <a:cubicBezTo>
                  <a:pt x="0" y="82"/>
                  <a:pt x="12" y="52"/>
                  <a:pt x="29" y="29"/>
                </a:cubicBezTo>
                <a:cubicBezTo>
                  <a:pt x="47" y="6"/>
                  <a:pt x="76" y="0"/>
                  <a:pt x="111" y="0"/>
                </a:cubicBezTo>
                <a:cubicBezTo>
                  <a:pt x="123" y="0"/>
                  <a:pt x="135" y="0"/>
                  <a:pt x="140" y="0"/>
                </a:cubicBezTo>
                <a:cubicBezTo>
                  <a:pt x="140" y="35"/>
                  <a:pt x="140" y="35"/>
                  <a:pt x="140" y="35"/>
                </a:cubicBezTo>
                <a:cubicBezTo>
                  <a:pt x="129" y="35"/>
                  <a:pt x="123" y="35"/>
                  <a:pt x="111" y="35"/>
                </a:cubicBezTo>
                <a:cubicBezTo>
                  <a:pt x="99" y="35"/>
                  <a:pt x="82" y="35"/>
                  <a:pt x="76" y="41"/>
                </a:cubicBezTo>
                <a:cubicBezTo>
                  <a:pt x="64" y="47"/>
                  <a:pt x="58" y="52"/>
                  <a:pt x="53" y="64"/>
                </a:cubicBezTo>
                <a:cubicBezTo>
                  <a:pt x="47" y="70"/>
                  <a:pt x="41" y="87"/>
                  <a:pt x="41" y="99"/>
                </a:cubicBezTo>
                <a:cubicBezTo>
                  <a:pt x="47" y="99"/>
                  <a:pt x="47" y="99"/>
                  <a:pt x="47" y="99"/>
                </a:cubicBezTo>
                <a:cubicBezTo>
                  <a:pt x="53" y="87"/>
                  <a:pt x="70" y="76"/>
                  <a:pt x="94" y="76"/>
                </a:cubicBezTo>
                <a:cubicBezTo>
                  <a:pt x="111" y="76"/>
                  <a:pt x="129" y="82"/>
                  <a:pt x="140" y="93"/>
                </a:cubicBezTo>
                <a:cubicBezTo>
                  <a:pt x="146" y="105"/>
                  <a:pt x="152" y="123"/>
                  <a:pt x="152" y="146"/>
                </a:cubicBezTo>
                <a:cubicBezTo>
                  <a:pt x="152" y="169"/>
                  <a:pt x="146" y="187"/>
                  <a:pt x="135" y="199"/>
                </a:cubicBezTo>
                <a:cubicBezTo>
                  <a:pt x="123" y="216"/>
                  <a:pt x="105" y="222"/>
                  <a:pt x="82" y="222"/>
                </a:cubicBezTo>
                <a:cubicBezTo>
                  <a:pt x="64" y="222"/>
                  <a:pt x="47" y="216"/>
                  <a:pt x="35" y="210"/>
                </a:cubicBezTo>
                <a:cubicBezTo>
                  <a:pt x="23" y="204"/>
                  <a:pt x="18" y="193"/>
                  <a:pt x="12" y="175"/>
                </a:cubicBezTo>
                <a:cubicBezTo>
                  <a:pt x="6" y="164"/>
                  <a:pt x="0" y="146"/>
                  <a:pt x="0" y="128"/>
                </a:cubicBezTo>
                <a:close/>
                <a:moveTo>
                  <a:pt x="82" y="187"/>
                </a:moveTo>
                <a:lnTo>
                  <a:pt x="82" y="187"/>
                </a:lnTo>
                <a:cubicBezTo>
                  <a:pt x="88" y="187"/>
                  <a:pt x="94" y="181"/>
                  <a:pt x="99" y="175"/>
                </a:cubicBezTo>
                <a:cubicBezTo>
                  <a:pt x="105" y="169"/>
                  <a:pt x="111" y="158"/>
                  <a:pt x="111" y="146"/>
                </a:cubicBezTo>
                <a:cubicBezTo>
                  <a:pt x="111" y="134"/>
                  <a:pt x="105" y="128"/>
                  <a:pt x="105" y="123"/>
                </a:cubicBezTo>
                <a:cubicBezTo>
                  <a:pt x="99" y="117"/>
                  <a:pt x="88" y="111"/>
                  <a:pt x="82" y="111"/>
                </a:cubicBezTo>
                <a:cubicBezTo>
                  <a:pt x="70" y="111"/>
                  <a:pt x="64" y="117"/>
                  <a:pt x="58" y="123"/>
                </a:cubicBezTo>
                <a:cubicBezTo>
                  <a:pt x="47" y="128"/>
                  <a:pt x="47" y="134"/>
                  <a:pt x="47" y="140"/>
                </a:cubicBezTo>
                <a:cubicBezTo>
                  <a:pt x="47" y="152"/>
                  <a:pt x="47" y="164"/>
                  <a:pt x="53" y="175"/>
                </a:cubicBezTo>
                <a:cubicBezTo>
                  <a:pt x="64" y="181"/>
                  <a:pt x="70" y="187"/>
                  <a:pt x="82" y="18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Freeform 226"/>
          <p:cNvSpPr>
            <a:spLocks noChangeArrowheads="1"/>
          </p:cNvSpPr>
          <p:nvPr/>
        </p:nvSpPr>
        <p:spPr bwMode="auto">
          <a:xfrm>
            <a:off x="2199358" y="1666353"/>
            <a:ext cx="76398" cy="88765"/>
          </a:xfrm>
          <a:custGeom>
            <a:avLst/>
            <a:gdLst>
              <a:gd name="T0" fmla="*/ 0 w 153"/>
              <a:gd name="T1" fmla="*/ 129 h 223"/>
              <a:gd name="T2" fmla="*/ 0 w 153"/>
              <a:gd name="T3" fmla="*/ 129 h 223"/>
              <a:gd name="T4" fmla="*/ 29 w 153"/>
              <a:gd name="T5" fmla="*/ 29 h 223"/>
              <a:gd name="T6" fmla="*/ 111 w 153"/>
              <a:gd name="T7" fmla="*/ 0 h 223"/>
              <a:gd name="T8" fmla="*/ 140 w 153"/>
              <a:gd name="T9" fmla="*/ 0 h 223"/>
              <a:gd name="T10" fmla="*/ 140 w 153"/>
              <a:gd name="T11" fmla="*/ 35 h 223"/>
              <a:gd name="T12" fmla="*/ 111 w 153"/>
              <a:gd name="T13" fmla="*/ 35 h 223"/>
              <a:gd name="T14" fmla="*/ 76 w 153"/>
              <a:gd name="T15" fmla="*/ 41 h 223"/>
              <a:gd name="T16" fmla="*/ 52 w 153"/>
              <a:gd name="T17" fmla="*/ 64 h 223"/>
              <a:gd name="T18" fmla="*/ 41 w 153"/>
              <a:gd name="T19" fmla="*/ 105 h 223"/>
              <a:gd name="T20" fmla="*/ 47 w 153"/>
              <a:gd name="T21" fmla="*/ 105 h 223"/>
              <a:gd name="T22" fmla="*/ 93 w 153"/>
              <a:gd name="T23" fmla="*/ 76 h 223"/>
              <a:gd name="T24" fmla="*/ 140 w 153"/>
              <a:gd name="T25" fmla="*/ 93 h 223"/>
              <a:gd name="T26" fmla="*/ 152 w 153"/>
              <a:gd name="T27" fmla="*/ 146 h 223"/>
              <a:gd name="T28" fmla="*/ 134 w 153"/>
              <a:gd name="T29" fmla="*/ 204 h 223"/>
              <a:gd name="T30" fmla="*/ 82 w 153"/>
              <a:gd name="T31" fmla="*/ 222 h 223"/>
              <a:gd name="T32" fmla="*/ 35 w 153"/>
              <a:gd name="T33" fmla="*/ 210 h 223"/>
              <a:gd name="T34" fmla="*/ 12 w 153"/>
              <a:gd name="T35" fmla="*/ 181 h 223"/>
              <a:gd name="T36" fmla="*/ 0 w 153"/>
              <a:gd name="T37" fmla="*/ 129 h 223"/>
              <a:gd name="T38" fmla="*/ 76 w 153"/>
              <a:gd name="T39" fmla="*/ 187 h 223"/>
              <a:gd name="T40" fmla="*/ 76 w 153"/>
              <a:gd name="T41" fmla="*/ 187 h 223"/>
              <a:gd name="T42" fmla="*/ 99 w 153"/>
              <a:gd name="T43" fmla="*/ 175 h 223"/>
              <a:gd name="T44" fmla="*/ 111 w 153"/>
              <a:gd name="T45" fmla="*/ 146 h 223"/>
              <a:gd name="T46" fmla="*/ 99 w 153"/>
              <a:gd name="T47" fmla="*/ 123 h 223"/>
              <a:gd name="T48" fmla="*/ 82 w 153"/>
              <a:gd name="T49" fmla="*/ 111 h 223"/>
              <a:gd name="T50" fmla="*/ 58 w 153"/>
              <a:gd name="T51" fmla="*/ 123 h 223"/>
              <a:gd name="T52" fmla="*/ 47 w 153"/>
              <a:gd name="T53" fmla="*/ 140 h 223"/>
              <a:gd name="T54" fmla="*/ 52 w 153"/>
              <a:gd name="T55" fmla="*/ 175 h 223"/>
              <a:gd name="T56" fmla="*/ 76 w 153"/>
              <a:gd name="T57" fmla="*/ 187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3" h="223">
                <a:moveTo>
                  <a:pt x="0" y="129"/>
                </a:moveTo>
                <a:lnTo>
                  <a:pt x="0" y="129"/>
                </a:lnTo>
                <a:cubicBezTo>
                  <a:pt x="0" y="82"/>
                  <a:pt x="12" y="52"/>
                  <a:pt x="29" y="29"/>
                </a:cubicBezTo>
                <a:cubicBezTo>
                  <a:pt x="47" y="6"/>
                  <a:pt x="76" y="0"/>
                  <a:pt x="111" y="0"/>
                </a:cubicBezTo>
                <a:cubicBezTo>
                  <a:pt x="123" y="0"/>
                  <a:pt x="134" y="0"/>
                  <a:pt x="140" y="0"/>
                </a:cubicBezTo>
                <a:cubicBezTo>
                  <a:pt x="140" y="35"/>
                  <a:pt x="140" y="35"/>
                  <a:pt x="140" y="35"/>
                </a:cubicBezTo>
                <a:cubicBezTo>
                  <a:pt x="129" y="35"/>
                  <a:pt x="123" y="35"/>
                  <a:pt x="111" y="35"/>
                </a:cubicBezTo>
                <a:cubicBezTo>
                  <a:pt x="99" y="35"/>
                  <a:pt x="82" y="35"/>
                  <a:pt x="76" y="41"/>
                </a:cubicBezTo>
                <a:cubicBezTo>
                  <a:pt x="64" y="47"/>
                  <a:pt x="58" y="52"/>
                  <a:pt x="52" y="64"/>
                </a:cubicBezTo>
                <a:cubicBezTo>
                  <a:pt x="47" y="70"/>
                  <a:pt x="41" y="88"/>
                  <a:pt x="41" y="105"/>
                </a:cubicBezTo>
                <a:cubicBezTo>
                  <a:pt x="47" y="105"/>
                  <a:pt x="47" y="105"/>
                  <a:pt x="47" y="105"/>
                </a:cubicBezTo>
                <a:cubicBezTo>
                  <a:pt x="52" y="88"/>
                  <a:pt x="70" y="76"/>
                  <a:pt x="93" y="76"/>
                </a:cubicBezTo>
                <a:cubicBezTo>
                  <a:pt x="111" y="76"/>
                  <a:pt x="129" y="82"/>
                  <a:pt x="140" y="93"/>
                </a:cubicBezTo>
                <a:cubicBezTo>
                  <a:pt x="146" y="105"/>
                  <a:pt x="152" y="123"/>
                  <a:pt x="152" y="146"/>
                </a:cubicBezTo>
                <a:cubicBezTo>
                  <a:pt x="152" y="169"/>
                  <a:pt x="146" y="187"/>
                  <a:pt x="134" y="204"/>
                </a:cubicBezTo>
                <a:cubicBezTo>
                  <a:pt x="123" y="216"/>
                  <a:pt x="105" y="222"/>
                  <a:pt x="82" y="222"/>
                </a:cubicBezTo>
                <a:cubicBezTo>
                  <a:pt x="64" y="222"/>
                  <a:pt x="47" y="216"/>
                  <a:pt x="35" y="210"/>
                </a:cubicBezTo>
                <a:cubicBezTo>
                  <a:pt x="23" y="204"/>
                  <a:pt x="17" y="193"/>
                  <a:pt x="12" y="181"/>
                </a:cubicBezTo>
                <a:cubicBezTo>
                  <a:pt x="6" y="163"/>
                  <a:pt x="0" y="146"/>
                  <a:pt x="0" y="129"/>
                </a:cubicBezTo>
                <a:close/>
                <a:moveTo>
                  <a:pt x="76" y="187"/>
                </a:moveTo>
                <a:lnTo>
                  <a:pt x="76" y="187"/>
                </a:lnTo>
                <a:cubicBezTo>
                  <a:pt x="88" y="187"/>
                  <a:pt x="93" y="181"/>
                  <a:pt x="99" y="175"/>
                </a:cubicBezTo>
                <a:cubicBezTo>
                  <a:pt x="105" y="169"/>
                  <a:pt x="111" y="158"/>
                  <a:pt x="111" y="146"/>
                </a:cubicBezTo>
                <a:cubicBezTo>
                  <a:pt x="111" y="134"/>
                  <a:pt x="105" y="129"/>
                  <a:pt x="99" y="123"/>
                </a:cubicBezTo>
                <a:cubicBezTo>
                  <a:pt x="99" y="117"/>
                  <a:pt x="88" y="111"/>
                  <a:pt x="82" y="111"/>
                </a:cubicBezTo>
                <a:cubicBezTo>
                  <a:pt x="70" y="111"/>
                  <a:pt x="64" y="117"/>
                  <a:pt x="58" y="123"/>
                </a:cubicBezTo>
                <a:cubicBezTo>
                  <a:pt x="47" y="129"/>
                  <a:pt x="47" y="134"/>
                  <a:pt x="47" y="140"/>
                </a:cubicBezTo>
                <a:cubicBezTo>
                  <a:pt x="47" y="158"/>
                  <a:pt x="47" y="163"/>
                  <a:pt x="52" y="175"/>
                </a:cubicBezTo>
                <a:cubicBezTo>
                  <a:pt x="58" y="181"/>
                  <a:pt x="70" y="187"/>
                  <a:pt x="76" y="18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Freeform 227"/>
          <p:cNvSpPr>
            <a:spLocks noChangeArrowheads="1"/>
          </p:cNvSpPr>
          <p:nvPr/>
        </p:nvSpPr>
        <p:spPr bwMode="auto">
          <a:xfrm>
            <a:off x="2155259" y="1856062"/>
            <a:ext cx="54571" cy="88763"/>
          </a:xfrm>
          <a:custGeom>
            <a:avLst/>
            <a:gdLst>
              <a:gd name="T0" fmla="*/ 111 w 112"/>
              <a:gd name="T1" fmla="*/ 222 h 223"/>
              <a:gd name="T2" fmla="*/ 111 w 112"/>
              <a:gd name="T3" fmla="*/ 222 h 223"/>
              <a:gd name="T4" fmla="*/ 64 w 112"/>
              <a:gd name="T5" fmla="*/ 222 h 223"/>
              <a:gd name="T6" fmla="*/ 64 w 112"/>
              <a:gd name="T7" fmla="*/ 94 h 223"/>
              <a:gd name="T8" fmla="*/ 64 w 112"/>
              <a:gd name="T9" fmla="*/ 70 h 223"/>
              <a:gd name="T10" fmla="*/ 64 w 112"/>
              <a:gd name="T11" fmla="*/ 47 h 223"/>
              <a:gd name="T12" fmla="*/ 47 w 112"/>
              <a:gd name="T13" fmla="*/ 64 h 223"/>
              <a:gd name="T14" fmla="*/ 24 w 112"/>
              <a:gd name="T15" fmla="*/ 82 h 223"/>
              <a:gd name="T16" fmla="*/ 0 w 112"/>
              <a:gd name="T17" fmla="*/ 59 h 223"/>
              <a:gd name="T18" fmla="*/ 70 w 112"/>
              <a:gd name="T19" fmla="*/ 0 h 223"/>
              <a:gd name="T20" fmla="*/ 111 w 112"/>
              <a:gd name="T21" fmla="*/ 0 h 223"/>
              <a:gd name="T22" fmla="*/ 111 w 112"/>
              <a:gd name="T23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223">
                <a:moveTo>
                  <a:pt x="111" y="222"/>
                </a:moveTo>
                <a:lnTo>
                  <a:pt x="111" y="222"/>
                </a:lnTo>
                <a:cubicBezTo>
                  <a:pt x="64" y="222"/>
                  <a:pt x="64" y="222"/>
                  <a:pt x="64" y="222"/>
                </a:cubicBezTo>
                <a:cubicBezTo>
                  <a:pt x="64" y="94"/>
                  <a:pt x="64" y="94"/>
                  <a:pt x="64" y="94"/>
                </a:cubicBezTo>
                <a:cubicBezTo>
                  <a:pt x="64" y="70"/>
                  <a:pt x="64" y="70"/>
                  <a:pt x="64" y="70"/>
                </a:cubicBezTo>
                <a:cubicBezTo>
                  <a:pt x="64" y="47"/>
                  <a:pt x="64" y="47"/>
                  <a:pt x="64" y="47"/>
                </a:cubicBezTo>
                <a:cubicBezTo>
                  <a:pt x="59" y="59"/>
                  <a:pt x="53" y="64"/>
                  <a:pt x="47" y="64"/>
                </a:cubicBezTo>
                <a:cubicBezTo>
                  <a:pt x="24" y="82"/>
                  <a:pt x="24" y="82"/>
                  <a:pt x="24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0" y="0"/>
                  <a:pt x="70" y="0"/>
                  <a:pt x="70" y="0"/>
                </a:cubicBezTo>
                <a:cubicBezTo>
                  <a:pt x="111" y="0"/>
                  <a:pt x="111" y="0"/>
                  <a:pt x="111" y="0"/>
                </a:cubicBezTo>
                <a:lnTo>
                  <a:pt x="111" y="222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Freeform 228"/>
          <p:cNvSpPr>
            <a:spLocks noChangeArrowheads="1"/>
          </p:cNvSpPr>
          <p:nvPr/>
        </p:nvSpPr>
        <p:spPr bwMode="auto">
          <a:xfrm>
            <a:off x="2245770" y="1856062"/>
            <a:ext cx="76398" cy="88763"/>
          </a:xfrm>
          <a:custGeom>
            <a:avLst/>
            <a:gdLst>
              <a:gd name="T0" fmla="*/ 146 w 153"/>
              <a:gd name="T1" fmla="*/ 47 h 223"/>
              <a:gd name="T2" fmla="*/ 146 w 153"/>
              <a:gd name="T3" fmla="*/ 47 h 223"/>
              <a:gd name="T4" fmla="*/ 134 w 153"/>
              <a:gd name="T5" fmla="*/ 82 h 223"/>
              <a:gd name="T6" fmla="*/ 99 w 153"/>
              <a:gd name="T7" fmla="*/ 105 h 223"/>
              <a:gd name="T8" fmla="*/ 99 w 153"/>
              <a:gd name="T9" fmla="*/ 105 h 223"/>
              <a:gd name="T10" fmla="*/ 140 w 153"/>
              <a:gd name="T11" fmla="*/ 123 h 223"/>
              <a:gd name="T12" fmla="*/ 152 w 153"/>
              <a:gd name="T13" fmla="*/ 158 h 223"/>
              <a:gd name="T14" fmla="*/ 128 w 153"/>
              <a:gd name="T15" fmla="*/ 205 h 223"/>
              <a:gd name="T16" fmla="*/ 64 w 153"/>
              <a:gd name="T17" fmla="*/ 222 h 223"/>
              <a:gd name="T18" fmla="*/ 0 w 153"/>
              <a:gd name="T19" fmla="*/ 211 h 223"/>
              <a:gd name="T20" fmla="*/ 0 w 153"/>
              <a:gd name="T21" fmla="*/ 170 h 223"/>
              <a:gd name="T22" fmla="*/ 29 w 153"/>
              <a:gd name="T23" fmla="*/ 181 h 223"/>
              <a:gd name="T24" fmla="*/ 58 w 153"/>
              <a:gd name="T25" fmla="*/ 187 h 223"/>
              <a:gd name="T26" fmla="*/ 93 w 153"/>
              <a:gd name="T27" fmla="*/ 176 h 223"/>
              <a:gd name="T28" fmla="*/ 105 w 153"/>
              <a:gd name="T29" fmla="*/ 152 h 223"/>
              <a:gd name="T30" fmla="*/ 93 w 153"/>
              <a:gd name="T31" fmla="*/ 129 h 223"/>
              <a:gd name="T32" fmla="*/ 52 w 153"/>
              <a:gd name="T33" fmla="*/ 123 h 223"/>
              <a:gd name="T34" fmla="*/ 35 w 153"/>
              <a:gd name="T35" fmla="*/ 123 h 223"/>
              <a:gd name="T36" fmla="*/ 35 w 153"/>
              <a:gd name="T37" fmla="*/ 88 h 223"/>
              <a:gd name="T38" fmla="*/ 52 w 153"/>
              <a:gd name="T39" fmla="*/ 88 h 223"/>
              <a:gd name="T40" fmla="*/ 87 w 153"/>
              <a:gd name="T41" fmla="*/ 82 h 223"/>
              <a:gd name="T42" fmla="*/ 99 w 153"/>
              <a:gd name="T43" fmla="*/ 59 h 223"/>
              <a:gd name="T44" fmla="*/ 70 w 153"/>
              <a:gd name="T45" fmla="*/ 35 h 223"/>
              <a:gd name="T46" fmla="*/ 46 w 153"/>
              <a:gd name="T47" fmla="*/ 41 h 223"/>
              <a:gd name="T48" fmla="*/ 23 w 153"/>
              <a:gd name="T49" fmla="*/ 53 h 223"/>
              <a:gd name="T50" fmla="*/ 0 w 153"/>
              <a:gd name="T51" fmla="*/ 18 h 223"/>
              <a:gd name="T52" fmla="*/ 70 w 153"/>
              <a:gd name="T53" fmla="*/ 0 h 223"/>
              <a:gd name="T54" fmla="*/ 128 w 153"/>
              <a:gd name="T55" fmla="*/ 12 h 223"/>
              <a:gd name="T56" fmla="*/ 146 w 153"/>
              <a:gd name="T57" fmla="*/ 47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3" h="223">
                <a:moveTo>
                  <a:pt x="146" y="47"/>
                </a:moveTo>
                <a:lnTo>
                  <a:pt x="146" y="47"/>
                </a:lnTo>
                <a:cubicBezTo>
                  <a:pt x="146" y="64"/>
                  <a:pt x="140" y="76"/>
                  <a:pt x="134" y="82"/>
                </a:cubicBezTo>
                <a:cubicBezTo>
                  <a:pt x="122" y="94"/>
                  <a:pt x="111" y="100"/>
                  <a:pt x="99" y="105"/>
                </a:cubicBezTo>
                <a:lnTo>
                  <a:pt x="99" y="105"/>
                </a:lnTo>
                <a:cubicBezTo>
                  <a:pt x="117" y="105"/>
                  <a:pt x="128" y="111"/>
                  <a:pt x="140" y="123"/>
                </a:cubicBezTo>
                <a:cubicBezTo>
                  <a:pt x="146" y="129"/>
                  <a:pt x="152" y="141"/>
                  <a:pt x="152" y="158"/>
                </a:cubicBezTo>
                <a:cubicBezTo>
                  <a:pt x="152" y="176"/>
                  <a:pt x="146" y="193"/>
                  <a:pt x="128" y="205"/>
                </a:cubicBezTo>
                <a:cubicBezTo>
                  <a:pt x="117" y="216"/>
                  <a:pt x="93" y="222"/>
                  <a:pt x="64" y="222"/>
                </a:cubicBezTo>
                <a:cubicBezTo>
                  <a:pt x="41" y="222"/>
                  <a:pt x="17" y="216"/>
                  <a:pt x="0" y="211"/>
                </a:cubicBezTo>
                <a:cubicBezTo>
                  <a:pt x="0" y="170"/>
                  <a:pt x="0" y="170"/>
                  <a:pt x="0" y="170"/>
                </a:cubicBezTo>
                <a:cubicBezTo>
                  <a:pt x="11" y="176"/>
                  <a:pt x="17" y="181"/>
                  <a:pt x="29" y="181"/>
                </a:cubicBezTo>
                <a:cubicBezTo>
                  <a:pt x="41" y="187"/>
                  <a:pt x="46" y="187"/>
                  <a:pt x="58" y="187"/>
                </a:cubicBezTo>
                <a:cubicBezTo>
                  <a:pt x="76" y="187"/>
                  <a:pt x="87" y="181"/>
                  <a:pt x="93" y="176"/>
                </a:cubicBezTo>
                <a:cubicBezTo>
                  <a:pt x="99" y="176"/>
                  <a:pt x="105" y="164"/>
                  <a:pt x="105" y="152"/>
                </a:cubicBezTo>
                <a:cubicBezTo>
                  <a:pt x="105" y="141"/>
                  <a:pt x="99" y="135"/>
                  <a:pt x="93" y="129"/>
                </a:cubicBezTo>
                <a:cubicBezTo>
                  <a:pt x="81" y="129"/>
                  <a:pt x="70" y="123"/>
                  <a:pt x="52" y="123"/>
                </a:cubicBezTo>
                <a:cubicBezTo>
                  <a:pt x="35" y="123"/>
                  <a:pt x="35" y="123"/>
                  <a:pt x="35" y="123"/>
                </a:cubicBezTo>
                <a:cubicBezTo>
                  <a:pt x="35" y="88"/>
                  <a:pt x="35" y="88"/>
                  <a:pt x="35" y="88"/>
                </a:cubicBezTo>
                <a:cubicBezTo>
                  <a:pt x="52" y="88"/>
                  <a:pt x="52" y="88"/>
                  <a:pt x="52" y="88"/>
                </a:cubicBezTo>
                <a:cubicBezTo>
                  <a:pt x="70" y="88"/>
                  <a:pt x="81" y="88"/>
                  <a:pt x="87" y="82"/>
                </a:cubicBezTo>
                <a:cubicBezTo>
                  <a:pt x="93" y="76"/>
                  <a:pt x="99" y="70"/>
                  <a:pt x="99" y="59"/>
                </a:cubicBezTo>
                <a:cubicBezTo>
                  <a:pt x="99" y="41"/>
                  <a:pt x="87" y="35"/>
                  <a:pt x="70" y="35"/>
                </a:cubicBezTo>
                <a:cubicBezTo>
                  <a:pt x="64" y="35"/>
                  <a:pt x="52" y="35"/>
                  <a:pt x="46" y="41"/>
                </a:cubicBezTo>
                <a:cubicBezTo>
                  <a:pt x="41" y="41"/>
                  <a:pt x="29" y="47"/>
                  <a:pt x="23" y="53"/>
                </a:cubicBezTo>
                <a:cubicBezTo>
                  <a:pt x="0" y="18"/>
                  <a:pt x="0" y="18"/>
                  <a:pt x="0" y="18"/>
                </a:cubicBezTo>
                <a:cubicBezTo>
                  <a:pt x="23" y="6"/>
                  <a:pt x="46" y="0"/>
                  <a:pt x="70" y="0"/>
                </a:cubicBezTo>
                <a:cubicBezTo>
                  <a:pt x="93" y="0"/>
                  <a:pt x="111" y="0"/>
                  <a:pt x="128" y="12"/>
                </a:cubicBezTo>
                <a:cubicBezTo>
                  <a:pt x="140" y="18"/>
                  <a:pt x="146" y="35"/>
                  <a:pt x="146" y="47"/>
                </a:cubicBez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Freeform 229"/>
          <p:cNvSpPr>
            <a:spLocks noChangeArrowheads="1"/>
          </p:cNvSpPr>
          <p:nvPr/>
        </p:nvSpPr>
        <p:spPr bwMode="auto">
          <a:xfrm>
            <a:off x="2152945" y="2042292"/>
            <a:ext cx="76398" cy="88765"/>
          </a:xfrm>
          <a:custGeom>
            <a:avLst/>
            <a:gdLst>
              <a:gd name="T0" fmla="*/ 152 w 153"/>
              <a:gd name="T1" fmla="*/ 222 h 223"/>
              <a:gd name="T2" fmla="*/ 152 w 153"/>
              <a:gd name="T3" fmla="*/ 222 h 223"/>
              <a:gd name="T4" fmla="*/ 0 w 153"/>
              <a:gd name="T5" fmla="*/ 222 h 223"/>
              <a:gd name="T6" fmla="*/ 0 w 153"/>
              <a:gd name="T7" fmla="*/ 193 h 223"/>
              <a:gd name="T8" fmla="*/ 59 w 153"/>
              <a:gd name="T9" fmla="*/ 134 h 223"/>
              <a:gd name="T10" fmla="*/ 88 w 153"/>
              <a:gd name="T11" fmla="*/ 105 h 223"/>
              <a:gd name="T12" fmla="*/ 100 w 153"/>
              <a:gd name="T13" fmla="*/ 81 h 223"/>
              <a:gd name="T14" fmla="*/ 105 w 153"/>
              <a:gd name="T15" fmla="*/ 70 h 223"/>
              <a:gd name="T16" fmla="*/ 94 w 153"/>
              <a:gd name="T17" fmla="*/ 46 h 223"/>
              <a:gd name="T18" fmla="*/ 76 w 153"/>
              <a:gd name="T19" fmla="*/ 41 h 223"/>
              <a:gd name="T20" fmla="*/ 53 w 153"/>
              <a:gd name="T21" fmla="*/ 46 h 223"/>
              <a:gd name="T22" fmla="*/ 24 w 153"/>
              <a:gd name="T23" fmla="*/ 64 h 223"/>
              <a:gd name="T24" fmla="*/ 0 w 153"/>
              <a:gd name="T25" fmla="*/ 35 h 223"/>
              <a:gd name="T26" fmla="*/ 30 w 153"/>
              <a:gd name="T27" fmla="*/ 17 h 223"/>
              <a:gd name="T28" fmla="*/ 53 w 153"/>
              <a:gd name="T29" fmla="*/ 5 h 223"/>
              <a:gd name="T30" fmla="*/ 82 w 153"/>
              <a:gd name="T31" fmla="*/ 0 h 223"/>
              <a:gd name="T32" fmla="*/ 117 w 153"/>
              <a:gd name="T33" fmla="*/ 11 h 223"/>
              <a:gd name="T34" fmla="*/ 140 w 153"/>
              <a:gd name="T35" fmla="*/ 29 h 223"/>
              <a:gd name="T36" fmla="*/ 146 w 153"/>
              <a:gd name="T37" fmla="*/ 64 h 223"/>
              <a:gd name="T38" fmla="*/ 140 w 153"/>
              <a:gd name="T39" fmla="*/ 87 h 223"/>
              <a:gd name="T40" fmla="*/ 129 w 153"/>
              <a:gd name="T41" fmla="*/ 117 h 223"/>
              <a:gd name="T42" fmla="*/ 88 w 153"/>
              <a:gd name="T43" fmla="*/ 158 h 223"/>
              <a:gd name="T44" fmla="*/ 59 w 153"/>
              <a:gd name="T45" fmla="*/ 181 h 223"/>
              <a:gd name="T46" fmla="*/ 59 w 153"/>
              <a:gd name="T47" fmla="*/ 187 h 223"/>
              <a:gd name="T48" fmla="*/ 152 w 153"/>
              <a:gd name="T49" fmla="*/ 187 h 223"/>
              <a:gd name="T50" fmla="*/ 152 w 153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3">
                <a:moveTo>
                  <a:pt x="152" y="222"/>
                </a:moveTo>
                <a:lnTo>
                  <a:pt x="152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93"/>
                  <a:pt x="0" y="193"/>
                  <a:pt x="0" y="193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70" y="122"/>
                  <a:pt x="82" y="111"/>
                  <a:pt x="88" y="105"/>
                </a:cubicBezTo>
                <a:cubicBezTo>
                  <a:pt x="94" y="93"/>
                  <a:pt x="100" y="87"/>
                  <a:pt x="100" y="81"/>
                </a:cubicBezTo>
                <a:cubicBezTo>
                  <a:pt x="100" y="81"/>
                  <a:pt x="105" y="76"/>
                  <a:pt x="105" y="70"/>
                </a:cubicBezTo>
                <a:cubicBezTo>
                  <a:pt x="105" y="58"/>
                  <a:pt x="100" y="52"/>
                  <a:pt x="94" y="46"/>
                </a:cubicBezTo>
                <a:cubicBezTo>
                  <a:pt x="88" y="41"/>
                  <a:pt x="82" y="41"/>
                  <a:pt x="76" y="41"/>
                </a:cubicBezTo>
                <a:cubicBezTo>
                  <a:pt x="65" y="41"/>
                  <a:pt x="59" y="41"/>
                  <a:pt x="53" y="46"/>
                </a:cubicBezTo>
                <a:cubicBezTo>
                  <a:pt x="41" y="52"/>
                  <a:pt x="35" y="58"/>
                  <a:pt x="24" y="64"/>
                </a:cubicBezTo>
                <a:cubicBezTo>
                  <a:pt x="0" y="35"/>
                  <a:pt x="0" y="35"/>
                  <a:pt x="0" y="35"/>
                </a:cubicBezTo>
                <a:cubicBezTo>
                  <a:pt x="12" y="23"/>
                  <a:pt x="24" y="17"/>
                  <a:pt x="30" y="17"/>
                </a:cubicBezTo>
                <a:cubicBezTo>
                  <a:pt x="35" y="11"/>
                  <a:pt x="41" y="5"/>
                  <a:pt x="53" y="5"/>
                </a:cubicBezTo>
                <a:cubicBezTo>
                  <a:pt x="59" y="5"/>
                  <a:pt x="70" y="0"/>
                  <a:pt x="82" y="0"/>
                </a:cubicBezTo>
                <a:cubicBezTo>
                  <a:pt x="94" y="0"/>
                  <a:pt x="105" y="5"/>
                  <a:pt x="117" y="11"/>
                </a:cubicBezTo>
                <a:cubicBezTo>
                  <a:pt x="129" y="17"/>
                  <a:pt x="135" y="23"/>
                  <a:pt x="140" y="29"/>
                </a:cubicBezTo>
                <a:cubicBezTo>
                  <a:pt x="146" y="41"/>
                  <a:pt x="146" y="52"/>
                  <a:pt x="146" y="64"/>
                </a:cubicBezTo>
                <a:cubicBezTo>
                  <a:pt x="146" y="70"/>
                  <a:pt x="146" y="81"/>
                  <a:pt x="140" y="87"/>
                </a:cubicBezTo>
                <a:cubicBezTo>
                  <a:pt x="140" y="99"/>
                  <a:pt x="135" y="111"/>
                  <a:pt x="129" y="117"/>
                </a:cubicBezTo>
                <a:cubicBezTo>
                  <a:pt x="117" y="128"/>
                  <a:pt x="105" y="140"/>
                  <a:pt x="88" y="158"/>
                </a:cubicBezTo>
                <a:cubicBezTo>
                  <a:pt x="59" y="181"/>
                  <a:pt x="59" y="181"/>
                  <a:pt x="59" y="181"/>
                </a:cubicBezTo>
                <a:cubicBezTo>
                  <a:pt x="59" y="187"/>
                  <a:pt x="59" y="187"/>
                  <a:pt x="59" y="187"/>
                </a:cubicBezTo>
                <a:cubicBezTo>
                  <a:pt x="152" y="187"/>
                  <a:pt x="152" y="187"/>
                  <a:pt x="152" y="187"/>
                </a:cubicBezTo>
                <a:lnTo>
                  <a:pt x="152" y="222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Freeform 230"/>
          <p:cNvSpPr>
            <a:spLocks noChangeArrowheads="1"/>
          </p:cNvSpPr>
          <p:nvPr/>
        </p:nvSpPr>
        <p:spPr bwMode="auto">
          <a:xfrm>
            <a:off x="2245770" y="2042293"/>
            <a:ext cx="76398" cy="90505"/>
          </a:xfrm>
          <a:custGeom>
            <a:avLst/>
            <a:gdLst>
              <a:gd name="T0" fmla="*/ 152 w 153"/>
              <a:gd name="T1" fmla="*/ 117 h 229"/>
              <a:gd name="T2" fmla="*/ 152 w 153"/>
              <a:gd name="T3" fmla="*/ 117 h 229"/>
              <a:gd name="T4" fmla="*/ 134 w 153"/>
              <a:gd name="T5" fmla="*/ 198 h 229"/>
              <a:gd name="T6" fmla="*/ 76 w 153"/>
              <a:gd name="T7" fmla="*/ 228 h 229"/>
              <a:gd name="T8" fmla="*/ 17 w 153"/>
              <a:gd name="T9" fmla="*/ 198 h 229"/>
              <a:gd name="T10" fmla="*/ 0 w 153"/>
              <a:gd name="T11" fmla="*/ 117 h 229"/>
              <a:gd name="T12" fmla="*/ 17 w 153"/>
              <a:gd name="T13" fmla="*/ 29 h 229"/>
              <a:gd name="T14" fmla="*/ 76 w 153"/>
              <a:gd name="T15" fmla="*/ 0 h 229"/>
              <a:gd name="T16" fmla="*/ 134 w 153"/>
              <a:gd name="T17" fmla="*/ 29 h 229"/>
              <a:gd name="T18" fmla="*/ 152 w 153"/>
              <a:gd name="T19" fmla="*/ 117 h 229"/>
              <a:gd name="T20" fmla="*/ 46 w 153"/>
              <a:gd name="T21" fmla="*/ 117 h 229"/>
              <a:gd name="T22" fmla="*/ 46 w 153"/>
              <a:gd name="T23" fmla="*/ 117 h 229"/>
              <a:gd name="T24" fmla="*/ 52 w 153"/>
              <a:gd name="T25" fmla="*/ 175 h 229"/>
              <a:gd name="T26" fmla="*/ 76 w 153"/>
              <a:gd name="T27" fmla="*/ 193 h 229"/>
              <a:gd name="T28" fmla="*/ 99 w 153"/>
              <a:gd name="T29" fmla="*/ 175 h 229"/>
              <a:gd name="T30" fmla="*/ 105 w 153"/>
              <a:gd name="T31" fmla="*/ 117 h 229"/>
              <a:gd name="T32" fmla="*/ 99 w 153"/>
              <a:gd name="T33" fmla="*/ 58 h 229"/>
              <a:gd name="T34" fmla="*/ 76 w 153"/>
              <a:gd name="T35" fmla="*/ 41 h 229"/>
              <a:gd name="T36" fmla="*/ 52 w 153"/>
              <a:gd name="T37" fmla="*/ 58 h 229"/>
              <a:gd name="T38" fmla="*/ 46 w 153"/>
              <a:gd name="T39" fmla="*/ 117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3" h="229">
                <a:moveTo>
                  <a:pt x="152" y="117"/>
                </a:moveTo>
                <a:lnTo>
                  <a:pt x="152" y="117"/>
                </a:lnTo>
                <a:cubicBezTo>
                  <a:pt x="152" y="152"/>
                  <a:pt x="146" y="181"/>
                  <a:pt x="134" y="198"/>
                </a:cubicBezTo>
                <a:cubicBezTo>
                  <a:pt x="122" y="216"/>
                  <a:pt x="105" y="228"/>
                  <a:pt x="76" y="228"/>
                </a:cubicBezTo>
                <a:cubicBezTo>
                  <a:pt x="52" y="228"/>
                  <a:pt x="29" y="216"/>
                  <a:pt x="17" y="198"/>
                </a:cubicBezTo>
                <a:cubicBezTo>
                  <a:pt x="5" y="181"/>
                  <a:pt x="0" y="152"/>
                  <a:pt x="0" y="117"/>
                </a:cubicBezTo>
                <a:cubicBezTo>
                  <a:pt x="0" y="76"/>
                  <a:pt x="5" y="46"/>
                  <a:pt x="17" y="29"/>
                </a:cubicBezTo>
                <a:cubicBezTo>
                  <a:pt x="29" y="11"/>
                  <a:pt x="52" y="0"/>
                  <a:pt x="76" y="0"/>
                </a:cubicBezTo>
                <a:cubicBezTo>
                  <a:pt x="99" y="0"/>
                  <a:pt x="122" y="11"/>
                  <a:pt x="134" y="29"/>
                </a:cubicBezTo>
                <a:cubicBezTo>
                  <a:pt x="146" y="52"/>
                  <a:pt x="152" y="76"/>
                  <a:pt x="152" y="117"/>
                </a:cubicBezTo>
                <a:close/>
                <a:moveTo>
                  <a:pt x="46" y="117"/>
                </a:moveTo>
                <a:lnTo>
                  <a:pt x="46" y="117"/>
                </a:lnTo>
                <a:cubicBezTo>
                  <a:pt x="46" y="140"/>
                  <a:pt x="46" y="163"/>
                  <a:pt x="52" y="175"/>
                </a:cubicBezTo>
                <a:cubicBezTo>
                  <a:pt x="58" y="187"/>
                  <a:pt x="64" y="193"/>
                  <a:pt x="76" y="193"/>
                </a:cubicBezTo>
                <a:cubicBezTo>
                  <a:pt x="87" y="193"/>
                  <a:pt x="93" y="187"/>
                  <a:pt x="99" y="175"/>
                </a:cubicBezTo>
                <a:cubicBezTo>
                  <a:pt x="105" y="163"/>
                  <a:pt x="105" y="140"/>
                  <a:pt x="105" y="117"/>
                </a:cubicBezTo>
                <a:cubicBezTo>
                  <a:pt x="105" y="87"/>
                  <a:pt x="105" y="70"/>
                  <a:pt x="99" y="58"/>
                </a:cubicBezTo>
                <a:cubicBezTo>
                  <a:pt x="93" y="46"/>
                  <a:pt x="87" y="41"/>
                  <a:pt x="76" y="41"/>
                </a:cubicBezTo>
                <a:cubicBezTo>
                  <a:pt x="64" y="41"/>
                  <a:pt x="58" y="46"/>
                  <a:pt x="52" y="58"/>
                </a:cubicBezTo>
                <a:cubicBezTo>
                  <a:pt x="46" y="70"/>
                  <a:pt x="46" y="87"/>
                  <a:pt x="46" y="11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Freeform 231"/>
          <p:cNvSpPr>
            <a:spLocks noChangeArrowheads="1"/>
          </p:cNvSpPr>
          <p:nvPr/>
        </p:nvSpPr>
        <p:spPr bwMode="auto">
          <a:xfrm>
            <a:off x="2152945" y="2232005"/>
            <a:ext cx="76398" cy="88763"/>
          </a:xfrm>
          <a:custGeom>
            <a:avLst/>
            <a:gdLst>
              <a:gd name="T0" fmla="*/ 152 w 153"/>
              <a:gd name="T1" fmla="*/ 222 h 223"/>
              <a:gd name="T2" fmla="*/ 152 w 153"/>
              <a:gd name="T3" fmla="*/ 222 h 223"/>
              <a:gd name="T4" fmla="*/ 0 w 153"/>
              <a:gd name="T5" fmla="*/ 222 h 223"/>
              <a:gd name="T6" fmla="*/ 0 w 153"/>
              <a:gd name="T7" fmla="*/ 193 h 223"/>
              <a:gd name="T8" fmla="*/ 59 w 153"/>
              <a:gd name="T9" fmla="*/ 134 h 223"/>
              <a:gd name="T10" fmla="*/ 88 w 153"/>
              <a:gd name="T11" fmla="*/ 105 h 223"/>
              <a:gd name="T12" fmla="*/ 100 w 153"/>
              <a:gd name="T13" fmla="*/ 82 h 223"/>
              <a:gd name="T14" fmla="*/ 105 w 153"/>
              <a:gd name="T15" fmla="*/ 70 h 223"/>
              <a:gd name="T16" fmla="*/ 94 w 153"/>
              <a:gd name="T17" fmla="*/ 47 h 223"/>
              <a:gd name="T18" fmla="*/ 76 w 153"/>
              <a:gd name="T19" fmla="*/ 41 h 223"/>
              <a:gd name="T20" fmla="*/ 53 w 153"/>
              <a:gd name="T21" fmla="*/ 47 h 223"/>
              <a:gd name="T22" fmla="*/ 24 w 153"/>
              <a:gd name="T23" fmla="*/ 64 h 223"/>
              <a:gd name="T24" fmla="*/ 0 w 153"/>
              <a:gd name="T25" fmla="*/ 35 h 223"/>
              <a:gd name="T26" fmla="*/ 30 w 153"/>
              <a:gd name="T27" fmla="*/ 12 h 223"/>
              <a:gd name="T28" fmla="*/ 53 w 153"/>
              <a:gd name="T29" fmla="*/ 6 h 223"/>
              <a:gd name="T30" fmla="*/ 82 w 153"/>
              <a:gd name="T31" fmla="*/ 0 h 223"/>
              <a:gd name="T32" fmla="*/ 117 w 153"/>
              <a:gd name="T33" fmla="*/ 12 h 223"/>
              <a:gd name="T34" fmla="*/ 140 w 153"/>
              <a:gd name="T35" fmla="*/ 29 h 223"/>
              <a:gd name="T36" fmla="*/ 146 w 153"/>
              <a:gd name="T37" fmla="*/ 64 h 223"/>
              <a:gd name="T38" fmla="*/ 140 w 153"/>
              <a:gd name="T39" fmla="*/ 88 h 223"/>
              <a:gd name="T40" fmla="*/ 129 w 153"/>
              <a:gd name="T41" fmla="*/ 117 h 223"/>
              <a:gd name="T42" fmla="*/ 88 w 153"/>
              <a:gd name="T43" fmla="*/ 158 h 223"/>
              <a:gd name="T44" fmla="*/ 59 w 153"/>
              <a:gd name="T45" fmla="*/ 181 h 223"/>
              <a:gd name="T46" fmla="*/ 59 w 153"/>
              <a:gd name="T47" fmla="*/ 187 h 223"/>
              <a:gd name="T48" fmla="*/ 152 w 153"/>
              <a:gd name="T49" fmla="*/ 187 h 223"/>
              <a:gd name="T50" fmla="*/ 152 w 153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3">
                <a:moveTo>
                  <a:pt x="152" y="222"/>
                </a:moveTo>
                <a:lnTo>
                  <a:pt x="152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93"/>
                  <a:pt x="0" y="193"/>
                  <a:pt x="0" y="193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70" y="123"/>
                  <a:pt x="82" y="111"/>
                  <a:pt x="88" y="105"/>
                </a:cubicBezTo>
                <a:cubicBezTo>
                  <a:pt x="94" y="93"/>
                  <a:pt x="100" y="88"/>
                  <a:pt x="100" y="82"/>
                </a:cubicBezTo>
                <a:cubicBezTo>
                  <a:pt x="100" y="82"/>
                  <a:pt x="105" y="76"/>
                  <a:pt x="105" y="70"/>
                </a:cubicBezTo>
                <a:cubicBezTo>
                  <a:pt x="105" y="58"/>
                  <a:pt x="100" y="53"/>
                  <a:pt x="94" y="47"/>
                </a:cubicBezTo>
                <a:cubicBezTo>
                  <a:pt x="88" y="41"/>
                  <a:pt x="82" y="41"/>
                  <a:pt x="76" y="41"/>
                </a:cubicBezTo>
                <a:cubicBezTo>
                  <a:pt x="65" y="41"/>
                  <a:pt x="59" y="41"/>
                  <a:pt x="53" y="47"/>
                </a:cubicBezTo>
                <a:cubicBezTo>
                  <a:pt x="41" y="53"/>
                  <a:pt x="35" y="58"/>
                  <a:pt x="24" y="64"/>
                </a:cubicBezTo>
                <a:cubicBezTo>
                  <a:pt x="0" y="35"/>
                  <a:pt x="0" y="35"/>
                  <a:pt x="0" y="35"/>
                </a:cubicBezTo>
                <a:cubicBezTo>
                  <a:pt x="12" y="23"/>
                  <a:pt x="24" y="18"/>
                  <a:pt x="30" y="12"/>
                </a:cubicBezTo>
                <a:cubicBezTo>
                  <a:pt x="35" y="12"/>
                  <a:pt x="41" y="6"/>
                  <a:pt x="53" y="6"/>
                </a:cubicBezTo>
                <a:cubicBezTo>
                  <a:pt x="59" y="6"/>
                  <a:pt x="70" y="0"/>
                  <a:pt x="82" y="0"/>
                </a:cubicBezTo>
                <a:cubicBezTo>
                  <a:pt x="94" y="0"/>
                  <a:pt x="105" y="6"/>
                  <a:pt x="117" y="12"/>
                </a:cubicBezTo>
                <a:cubicBezTo>
                  <a:pt x="129" y="18"/>
                  <a:pt x="135" y="23"/>
                  <a:pt x="140" y="29"/>
                </a:cubicBezTo>
                <a:cubicBezTo>
                  <a:pt x="146" y="41"/>
                  <a:pt x="146" y="53"/>
                  <a:pt x="146" y="64"/>
                </a:cubicBezTo>
                <a:cubicBezTo>
                  <a:pt x="146" y="70"/>
                  <a:pt x="146" y="82"/>
                  <a:pt x="140" y="88"/>
                </a:cubicBezTo>
                <a:cubicBezTo>
                  <a:pt x="140" y="99"/>
                  <a:pt x="135" y="111"/>
                  <a:pt x="129" y="117"/>
                </a:cubicBezTo>
                <a:cubicBezTo>
                  <a:pt x="117" y="129"/>
                  <a:pt x="105" y="140"/>
                  <a:pt x="88" y="158"/>
                </a:cubicBezTo>
                <a:cubicBezTo>
                  <a:pt x="59" y="181"/>
                  <a:pt x="59" y="181"/>
                  <a:pt x="59" y="181"/>
                </a:cubicBezTo>
                <a:cubicBezTo>
                  <a:pt x="59" y="187"/>
                  <a:pt x="59" y="187"/>
                  <a:pt x="59" y="187"/>
                </a:cubicBezTo>
                <a:cubicBezTo>
                  <a:pt x="152" y="187"/>
                  <a:pt x="152" y="187"/>
                  <a:pt x="152" y="187"/>
                </a:cubicBezTo>
                <a:lnTo>
                  <a:pt x="152" y="222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Freeform 232"/>
          <p:cNvSpPr>
            <a:spLocks noChangeArrowheads="1"/>
          </p:cNvSpPr>
          <p:nvPr/>
        </p:nvSpPr>
        <p:spPr bwMode="auto">
          <a:xfrm>
            <a:off x="2245770" y="2233745"/>
            <a:ext cx="76398" cy="85283"/>
          </a:xfrm>
          <a:custGeom>
            <a:avLst/>
            <a:gdLst>
              <a:gd name="T0" fmla="*/ 23 w 153"/>
              <a:gd name="T1" fmla="*/ 216 h 217"/>
              <a:gd name="T2" fmla="*/ 105 w 153"/>
              <a:gd name="T3" fmla="*/ 41 h 217"/>
              <a:gd name="T4" fmla="*/ 0 w 153"/>
              <a:gd name="T5" fmla="*/ 41 h 217"/>
              <a:gd name="T6" fmla="*/ 0 w 153"/>
              <a:gd name="T7" fmla="*/ 0 h 217"/>
              <a:gd name="T8" fmla="*/ 152 w 153"/>
              <a:gd name="T9" fmla="*/ 0 h 217"/>
              <a:gd name="T10" fmla="*/ 152 w 153"/>
              <a:gd name="T11" fmla="*/ 29 h 217"/>
              <a:gd name="T12" fmla="*/ 70 w 153"/>
              <a:gd name="T13" fmla="*/ 216 h 217"/>
              <a:gd name="T14" fmla="*/ 23 w 153"/>
              <a:gd name="T15" fmla="*/ 216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3" h="217">
                <a:moveTo>
                  <a:pt x="23" y="216"/>
                </a:moveTo>
                <a:lnTo>
                  <a:pt x="105" y="41"/>
                </a:lnTo>
                <a:lnTo>
                  <a:pt x="0" y="41"/>
                </a:lnTo>
                <a:lnTo>
                  <a:pt x="0" y="0"/>
                </a:lnTo>
                <a:lnTo>
                  <a:pt x="152" y="0"/>
                </a:lnTo>
                <a:lnTo>
                  <a:pt x="152" y="29"/>
                </a:lnTo>
                <a:lnTo>
                  <a:pt x="70" y="216"/>
                </a:lnTo>
                <a:lnTo>
                  <a:pt x="23" y="216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Freeform 234"/>
          <p:cNvSpPr>
            <a:spLocks noChangeArrowheads="1"/>
          </p:cNvSpPr>
          <p:nvPr/>
        </p:nvSpPr>
        <p:spPr bwMode="auto">
          <a:xfrm>
            <a:off x="2503353" y="1666353"/>
            <a:ext cx="78582" cy="88765"/>
          </a:xfrm>
          <a:custGeom>
            <a:avLst/>
            <a:gdLst>
              <a:gd name="T0" fmla="*/ 29 w 159"/>
              <a:gd name="T1" fmla="*/ 222 h 223"/>
              <a:gd name="T2" fmla="*/ 111 w 159"/>
              <a:gd name="T3" fmla="*/ 41 h 223"/>
              <a:gd name="T4" fmla="*/ 0 w 159"/>
              <a:gd name="T5" fmla="*/ 41 h 223"/>
              <a:gd name="T6" fmla="*/ 0 w 159"/>
              <a:gd name="T7" fmla="*/ 0 h 223"/>
              <a:gd name="T8" fmla="*/ 158 w 159"/>
              <a:gd name="T9" fmla="*/ 0 h 223"/>
              <a:gd name="T10" fmla="*/ 158 w 159"/>
              <a:gd name="T11" fmla="*/ 29 h 223"/>
              <a:gd name="T12" fmla="*/ 76 w 159"/>
              <a:gd name="T13" fmla="*/ 222 h 223"/>
              <a:gd name="T14" fmla="*/ 29 w 159"/>
              <a:gd name="T15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9" h="223">
                <a:moveTo>
                  <a:pt x="29" y="222"/>
                </a:moveTo>
                <a:lnTo>
                  <a:pt x="111" y="41"/>
                </a:lnTo>
                <a:lnTo>
                  <a:pt x="0" y="41"/>
                </a:lnTo>
                <a:lnTo>
                  <a:pt x="0" y="0"/>
                </a:lnTo>
                <a:lnTo>
                  <a:pt x="158" y="0"/>
                </a:lnTo>
                <a:lnTo>
                  <a:pt x="158" y="29"/>
                </a:lnTo>
                <a:lnTo>
                  <a:pt x="76" y="222"/>
                </a:lnTo>
                <a:lnTo>
                  <a:pt x="29" y="222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Freeform 235"/>
          <p:cNvSpPr>
            <a:spLocks noChangeArrowheads="1"/>
          </p:cNvSpPr>
          <p:nvPr/>
        </p:nvSpPr>
        <p:spPr bwMode="auto">
          <a:xfrm>
            <a:off x="2463904" y="1856062"/>
            <a:ext cx="54569" cy="88763"/>
          </a:xfrm>
          <a:custGeom>
            <a:avLst/>
            <a:gdLst>
              <a:gd name="T0" fmla="*/ 111 w 112"/>
              <a:gd name="T1" fmla="*/ 222 h 223"/>
              <a:gd name="T2" fmla="*/ 111 w 112"/>
              <a:gd name="T3" fmla="*/ 222 h 223"/>
              <a:gd name="T4" fmla="*/ 64 w 112"/>
              <a:gd name="T5" fmla="*/ 222 h 223"/>
              <a:gd name="T6" fmla="*/ 64 w 112"/>
              <a:gd name="T7" fmla="*/ 94 h 223"/>
              <a:gd name="T8" fmla="*/ 64 w 112"/>
              <a:gd name="T9" fmla="*/ 70 h 223"/>
              <a:gd name="T10" fmla="*/ 64 w 112"/>
              <a:gd name="T11" fmla="*/ 47 h 223"/>
              <a:gd name="T12" fmla="*/ 47 w 112"/>
              <a:gd name="T13" fmla="*/ 64 h 223"/>
              <a:gd name="T14" fmla="*/ 23 w 112"/>
              <a:gd name="T15" fmla="*/ 82 h 223"/>
              <a:gd name="T16" fmla="*/ 0 w 112"/>
              <a:gd name="T17" fmla="*/ 59 h 223"/>
              <a:gd name="T18" fmla="*/ 70 w 112"/>
              <a:gd name="T19" fmla="*/ 0 h 223"/>
              <a:gd name="T20" fmla="*/ 111 w 112"/>
              <a:gd name="T21" fmla="*/ 0 h 223"/>
              <a:gd name="T22" fmla="*/ 111 w 112"/>
              <a:gd name="T23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223">
                <a:moveTo>
                  <a:pt x="111" y="222"/>
                </a:moveTo>
                <a:lnTo>
                  <a:pt x="111" y="222"/>
                </a:lnTo>
                <a:cubicBezTo>
                  <a:pt x="64" y="222"/>
                  <a:pt x="64" y="222"/>
                  <a:pt x="64" y="222"/>
                </a:cubicBezTo>
                <a:cubicBezTo>
                  <a:pt x="64" y="94"/>
                  <a:pt x="64" y="94"/>
                  <a:pt x="64" y="94"/>
                </a:cubicBezTo>
                <a:cubicBezTo>
                  <a:pt x="64" y="70"/>
                  <a:pt x="64" y="70"/>
                  <a:pt x="64" y="70"/>
                </a:cubicBezTo>
                <a:cubicBezTo>
                  <a:pt x="64" y="47"/>
                  <a:pt x="64" y="47"/>
                  <a:pt x="64" y="47"/>
                </a:cubicBezTo>
                <a:cubicBezTo>
                  <a:pt x="58" y="59"/>
                  <a:pt x="52" y="64"/>
                  <a:pt x="47" y="64"/>
                </a:cubicBezTo>
                <a:cubicBezTo>
                  <a:pt x="23" y="82"/>
                  <a:pt x="23" y="82"/>
                  <a:pt x="23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0" y="0"/>
                  <a:pt x="70" y="0"/>
                  <a:pt x="70" y="0"/>
                </a:cubicBezTo>
                <a:cubicBezTo>
                  <a:pt x="111" y="0"/>
                  <a:pt x="111" y="0"/>
                  <a:pt x="111" y="0"/>
                </a:cubicBezTo>
                <a:lnTo>
                  <a:pt x="111" y="222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Freeform 236"/>
          <p:cNvSpPr>
            <a:spLocks noChangeArrowheads="1"/>
          </p:cNvSpPr>
          <p:nvPr/>
        </p:nvSpPr>
        <p:spPr bwMode="auto">
          <a:xfrm>
            <a:off x="2549765" y="1856062"/>
            <a:ext cx="80766" cy="88763"/>
          </a:xfrm>
          <a:custGeom>
            <a:avLst/>
            <a:gdLst>
              <a:gd name="T0" fmla="*/ 164 w 165"/>
              <a:gd name="T1" fmla="*/ 176 h 223"/>
              <a:gd name="T2" fmla="*/ 164 w 165"/>
              <a:gd name="T3" fmla="*/ 176 h 223"/>
              <a:gd name="T4" fmla="*/ 141 w 165"/>
              <a:gd name="T5" fmla="*/ 176 h 223"/>
              <a:gd name="T6" fmla="*/ 141 w 165"/>
              <a:gd name="T7" fmla="*/ 222 h 223"/>
              <a:gd name="T8" fmla="*/ 94 w 165"/>
              <a:gd name="T9" fmla="*/ 222 h 223"/>
              <a:gd name="T10" fmla="*/ 94 w 165"/>
              <a:gd name="T11" fmla="*/ 176 h 223"/>
              <a:gd name="T12" fmla="*/ 0 w 165"/>
              <a:gd name="T13" fmla="*/ 176 h 223"/>
              <a:gd name="T14" fmla="*/ 0 w 165"/>
              <a:gd name="T15" fmla="*/ 141 h 223"/>
              <a:gd name="T16" fmla="*/ 94 w 165"/>
              <a:gd name="T17" fmla="*/ 0 h 223"/>
              <a:gd name="T18" fmla="*/ 141 w 165"/>
              <a:gd name="T19" fmla="*/ 0 h 223"/>
              <a:gd name="T20" fmla="*/ 141 w 165"/>
              <a:gd name="T21" fmla="*/ 141 h 223"/>
              <a:gd name="T22" fmla="*/ 164 w 165"/>
              <a:gd name="T23" fmla="*/ 141 h 223"/>
              <a:gd name="T24" fmla="*/ 164 w 165"/>
              <a:gd name="T25" fmla="*/ 176 h 223"/>
              <a:gd name="T26" fmla="*/ 94 w 165"/>
              <a:gd name="T27" fmla="*/ 141 h 223"/>
              <a:gd name="T28" fmla="*/ 94 w 165"/>
              <a:gd name="T29" fmla="*/ 141 h 223"/>
              <a:gd name="T30" fmla="*/ 94 w 165"/>
              <a:gd name="T31" fmla="*/ 100 h 223"/>
              <a:gd name="T32" fmla="*/ 94 w 165"/>
              <a:gd name="T33" fmla="*/ 76 h 223"/>
              <a:gd name="T34" fmla="*/ 94 w 165"/>
              <a:gd name="T35" fmla="*/ 53 h 223"/>
              <a:gd name="T36" fmla="*/ 94 w 165"/>
              <a:gd name="T37" fmla="*/ 53 h 223"/>
              <a:gd name="T38" fmla="*/ 82 w 165"/>
              <a:gd name="T39" fmla="*/ 76 h 223"/>
              <a:gd name="T40" fmla="*/ 41 w 165"/>
              <a:gd name="T41" fmla="*/ 141 h 223"/>
              <a:gd name="T42" fmla="*/ 94 w 165"/>
              <a:gd name="T43" fmla="*/ 141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65" h="223">
                <a:moveTo>
                  <a:pt x="164" y="176"/>
                </a:moveTo>
                <a:lnTo>
                  <a:pt x="164" y="176"/>
                </a:lnTo>
                <a:cubicBezTo>
                  <a:pt x="141" y="176"/>
                  <a:pt x="141" y="176"/>
                  <a:pt x="141" y="176"/>
                </a:cubicBezTo>
                <a:cubicBezTo>
                  <a:pt x="141" y="222"/>
                  <a:pt x="141" y="222"/>
                  <a:pt x="141" y="222"/>
                </a:cubicBezTo>
                <a:cubicBezTo>
                  <a:pt x="94" y="222"/>
                  <a:pt x="94" y="222"/>
                  <a:pt x="94" y="222"/>
                </a:cubicBezTo>
                <a:cubicBezTo>
                  <a:pt x="94" y="176"/>
                  <a:pt x="94" y="176"/>
                  <a:pt x="94" y="176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41"/>
                  <a:pt x="0" y="141"/>
                  <a:pt x="0" y="141"/>
                </a:cubicBezTo>
                <a:cubicBezTo>
                  <a:pt x="94" y="0"/>
                  <a:pt x="94" y="0"/>
                  <a:pt x="94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1" y="141"/>
                  <a:pt x="141" y="141"/>
                  <a:pt x="141" y="141"/>
                </a:cubicBezTo>
                <a:cubicBezTo>
                  <a:pt x="164" y="141"/>
                  <a:pt x="164" y="141"/>
                  <a:pt x="164" y="141"/>
                </a:cubicBezTo>
                <a:lnTo>
                  <a:pt x="164" y="176"/>
                </a:lnTo>
                <a:close/>
                <a:moveTo>
                  <a:pt x="94" y="141"/>
                </a:moveTo>
                <a:lnTo>
                  <a:pt x="94" y="141"/>
                </a:lnTo>
                <a:cubicBezTo>
                  <a:pt x="94" y="100"/>
                  <a:pt x="94" y="100"/>
                  <a:pt x="94" y="100"/>
                </a:cubicBezTo>
                <a:cubicBezTo>
                  <a:pt x="94" y="94"/>
                  <a:pt x="94" y="88"/>
                  <a:pt x="94" y="76"/>
                </a:cubicBezTo>
                <a:cubicBezTo>
                  <a:pt x="94" y="64"/>
                  <a:pt x="94" y="53"/>
                  <a:pt x="94" y="53"/>
                </a:cubicBezTo>
                <a:lnTo>
                  <a:pt x="94" y="53"/>
                </a:lnTo>
                <a:cubicBezTo>
                  <a:pt x="88" y="64"/>
                  <a:pt x="88" y="70"/>
                  <a:pt x="82" y="76"/>
                </a:cubicBezTo>
                <a:cubicBezTo>
                  <a:pt x="41" y="141"/>
                  <a:pt x="41" y="141"/>
                  <a:pt x="41" y="141"/>
                </a:cubicBezTo>
                <a:lnTo>
                  <a:pt x="94" y="14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Freeform 237"/>
          <p:cNvSpPr>
            <a:spLocks noChangeArrowheads="1"/>
          </p:cNvSpPr>
          <p:nvPr/>
        </p:nvSpPr>
        <p:spPr bwMode="auto">
          <a:xfrm>
            <a:off x="2459268" y="2042292"/>
            <a:ext cx="76398" cy="88765"/>
          </a:xfrm>
          <a:custGeom>
            <a:avLst/>
            <a:gdLst>
              <a:gd name="T0" fmla="*/ 152 w 153"/>
              <a:gd name="T1" fmla="*/ 222 h 223"/>
              <a:gd name="T2" fmla="*/ 152 w 153"/>
              <a:gd name="T3" fmla="*/ 222 h 223"/>
              <a:gd name="T4" fmla="*/ 0 w 153"/>
              <a:gd name="T5" fmla="*/ 222 h 223"/>
              <a:gd name="T6" fmla="*/ 0 w 153"/>
              <a:gd name="T7" fmla="*/ 193 h 223"/>
              <a:gd name="T8" fmla="*/ 58 w 153"/>
              <a:gd name="T9" fmla="*/ 134 h 223"/>
              <a:gd name="T10" fmla="*/ 87 w 153"/>
              <a:gd name="T11" fmla="*/ 105 h 223"/>
              <a:gd name="T12" fmla="*/ 99 w 153"/>
              <a:gd name="T13" fmla="*/ 81 h 223"/>
              <a:gd name="T14" fmla="*/ 99 w 153"/>
              <a:gd name="T15" fmla="*/ 70 h 223"/>
              <a:gd name="T16" fmla="*/ 93 w 153"/>
              <a:gd name="T17" fmla="*/ 46 h 223"/>
              <a:gd name="T18" fmla="*/ 76 w 153"/>
              <a:gd name="T19" fmla="*/ 41 h 223"/>
              <a:gd name="T20" fmla="*/ 53 w 153"/>
              <a:gd name="T21" fmla="*/ 46 h 223"/>
              <a:gd name="T22" fmla="*/ 23 w 153"/>
              <a:gd name="T23" fmla="*/ 64 h 223"/>
              <a:gd name="T24" fmla="*/ 0 w 153"/>
              <a:gd name="T25" fmla="*/ 35 h 223"/>
              <a:gd name="T26" fmla="*/ 29 w 153"/>
              <a:gd name="T27" fmla="*/ 17 h 223"/>
              <a:gd name="T28" fmla="*/ 53 w 153"/>
              <a:gd name="T29" fmla="*/ 5 h 223"/>
              <a:gd name="T30" fmla="*/ 76 w 153"/>
              <a:gd name="T31" fmla="*/ 0 h 223"/>
              <a:gd name="T32" fmla="*/ 117 w 153"/>
              <a:gd name="T33" fmla="*/ 11 h 223"/>
              <a:gd name="T34" fmla="*/ 140 w 153"/>
              <a:gd name="T35" fmla="*/ 29 h 223"/>
              <a:gd name="T36" fmla="*/ 146 w 153"/>
              <a:gd name="T37" fmla="*/ 64 h 223"/>
              <a:gd name="T38" fmla="*/ 140 w 153"/>
              <a:gd name="T39" fmla="*/ 87 h 223"/>
              <a:gd name="T40" fmla="*/ 128 w 153"/>
              <a:gd name="T41" fmla="*/ 117 h 223"/>
              <a:gd name="T42" fmla="*/ 87 w 153"/>
              <a:gd name="T43" fmla="*/ 158 h 223"/>
              <a:gd name="T44" fmla="*/ 58 w 153"/>
              <a:gd name="T45" fmla="*/ 181 h 223"/>
              <a:gd name="T46" fmla="*/ 58 w 153"/>
              <a:gd name="T47" fmla="*/ 187 h 223"/>
              <a:gd name="T48" fmla="*/ 152 w 153"/>
              <a:gd name="T49" fmla="*/ 187 h 223"/>
              <a:gd name="T50" fmla="*/ 152 w 153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3">
                <a:moveTo>
                  <a:pt x="152" y="222"/>
                </a:moveTo>
                <a:lnTo>
                  <a:pt x="152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93"/>
                  <a:pt x="0" y="193"/>
                  <a:pt x="0" y="193"/>
                </a:cubicBezTo>
                <a:cubicBezTo>
                  <a:pt x="58" y="134"/>
                  <a:pt x="58" y="134"/>
                  <a:pt x="58" y="134"/>
                </a:cubicBezTo>
                <a:cubicBezTo>
                  <a:pt x="70" y="122"/>
                  <a:pt x="82" y="111"/>
                  <a:pt x="87" y="105"/>
                </a:cubicBezTo>
                <a:cubicBezTo>
                  <a:pt x="93" y="93"/>
                  <a:pt x="99" y="87"/>
                  <a:pt x="99" y="81"/>
                </a:cubicBezTo>
                <a:cubicBezTo>
                  <a:pt x="99" y="81"/>
                  <a:pt x="99" y="76"/>
                  <a:pt x="99" y="70"/>
                </a:cubicBezTo>
                <a:cubicBezTo>
                  <a:pt x="99" y="58"/>
                  <a:pt x="99" y="52"/>
                  <a:pt x="93" y="46"/>
                </a:cubicBezTo>
                <a:cubicBezTo>
                  <a:pt x="87" y="41"/>
                  <a:pt x="82" y="41"/>
                  <a:pt x="76" y="41"/>
                </a:cubicBezTo>
                <a:cubicBezTo>
                  <a:pt x="64" y="41"/>
                  <a:pt x="58" y="41"/>
                  <a:pt x="53" y="46"/>
                </a:cubicBezTo>
                <a:cubicBezTo>
                  <a:pt x="41" y="52"/>
                  <a:pt x="35" y="58"/>
                  <a:pt x="23" y="64"/>
                </a:cubicBezTo>
                <a:cubicBezTo>
                  <a:pt x="0" y="35"/>
                  <a:pt x="0" y="35"/>
                  <a:pt x="0" y="35"/>
                </a:cubicBezTo>
                <a:cubicBezTo>
                  <a:pt x="12" y="23"/>
                  <a:pt x="17" y="17"/>
                  <a:pt x="29" y="17"/>
                </a:cubicBezTo>
                <a:cubicBezTo>
                  <a:pt x="35" y="11"/>
                  <a:pt x="41" y="5"/>
                  <a:pt x="53" y="5"/>
                </a:cubicBezTo>
                <a:cubicBezTo>
                  <a:pt x="58" y="5"/>
                  <a:pt x="70" y="0"/>
                  <a:pt x="76" y="0"/>
                </a:cubicBezTo>
                <a:cubicBezTo>
                  <a:pt x="93" y="0"/>
                  <a:pt x="105" y="5"/>
                  <a:pt x="117" y="11"/>
                </a:cubicBezTo>
                <a:cubicBezTo>
                  <a:pt x="123" y="17"/>
                  <a:pt x="134" y="23"/>
                  <a:pt x="140" y="29"/>
                </a:cubicBezTo>
                <a:cubicBezTo>
                  <a:pt x="146" y="41"/>
                  <a:pt x="146" y="52"/>
                  <a:pt x="146" y="64"/>
                </a:cubicBezTo>
                <a:cubicBezTo>
                  <a:pt x="146" y="70"/>
                  <a:pt x="146" y="81"/>
                  <a:pt x="140" y="87"/>
                </a:cubicBezTo>
                <a:cubicBezTo>
                  <a:pt x="140" y="99"/>
                  <a:pt x="134" y="111"/>
                  <a:pt x="128" y="117"/>
                </a:cubicBezTo>
                <a:cubicBezTo>
                  <a:pt x="117" y="128"/>
                  <a:pt x="105" y="140"/>
                  <a:pt x="87" y="158"/>
                </a:cubicBezTo>
                <a:cubicBezTo>
                  <a:pt x="58" y="181"/>
                  <a:pt x="58" y="181"/>
                  <a:pt x="58" y="181"/>
                </a:cubicBezTo>
                <a:cubicBezTo>
                  <a:pt x="58" y="187"/>
                  <a:pt x="58" y="187"/>
                  <a:pt x="58" y="187"/>
                </a:cubicBezTo>
                <a:cubicBezTo>
                  <a:pt x="152" y="187"/>
                  <a:pt x="152" y="187"/>
                  <a:pt x="152" y="187"/>
                </a:cubicBezTo>
                <a:lnTo>
                  <a:pt x="152" y="222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Freeform 238"/>
          <p:cNvSpPr>
            <a:spLocks noChangeArrowheads="1"/>
          </p:cNvSpPr>
          <p:nvPr/>
        </p:nvSpPr>
        <p:spPr bwMode="auto">
          <a:xfrm>
            <a:off x="2554406" y="2044031"/>
            <a:ext cx="54571" cy="85283"/>
          </a:xfrm>
          <a:custGeom>
            <a:avLst/>
            <a:gdLst>
              <a:gd name="T0" fmla="*/ 111 w 112"/>
              <a:gd name="T1" fmla="*/ 217 h 218"/>
              <a:gd name="T2" fmla="*/ 111 w 112"/>
              <a:gd name="T3" fmla="*/ 217 h 218"/>
              <a:gd name="T4" fmla="*/ 64 w 112"/>
              <a:gd name="T5" fmla="*/ 217 h 218"/>
              <a:gd name="T6" fmla="*/ 64 w 112"/>
              <a:gd name="T7" fmla="*/ 94 h 218"/>
              <a:gd name="T8" fmla="*/ 64 w 112"/>
              <a:gd name="T9" fmla="*/ 71 h 218"/>
              <a:gd name="T10" fmla="*/ 64 w 112"/>
              <a:gd name="T11" fmla="*/ 47 h 218"/>
              <a:gd name="T12" fmla="*/ 47 w 112"/>
              <a:gd name="T13" fmla="*/ 65 h 218"/>
              <a:gd name="T14" fmla="*/ 23 w 112"/>
              <a:gd name="T15" fmla="*/ 82 h 218"/>
              <a:gd name="T16" fmla="*/ 0 w 112"/>
              <a:gd name="T17" fmla="*/ 59 h 218"/>
              <a:gd name="T18" fmla="*/ 70 w 112"/>
              <a:gd name="T19" fmla="*/ 0 h 218"/>
              <a:gd name="T20" fmla="*/ 111 w 112"/>
              <a:gd name="T21" fmla="*/ 0 h 218"/>
              <a:gd name="T22" fmla="*/ 111 w 112"/>
              <a:gd name="T23" fmla="*/ 217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218">
                <a:moveTo>
                  <a:pt x="111" y="217"/>
                </a:moveTo>
                <a:lnTo>
                  <a:pt x="111" y="217"/>
                </a:lnTo>
                <a:cubicBezTo>
                  <a:pt x="64" y="217"/>
                  <a:pt x="64" y="217"/>
                  <a:pt x="64" y="217"/>
                </a:cubicBezTo>
                <a:cubicBezTo>
                  <a:pt x="64" y="94"/>
                  <a:pt x="64" y="94"/>
                  <a:pt x="64" y="94"/>
                </a:cubicBezTo>
                <a:cubicBezTo>
                  <a:pt x="64" y="71"/>
                  <a:pt x="64" y="71"/>
                  <a:pt x="64" y="71"/>
                </a:cubicBezTo>
                <a:cubicBezTo>
                  <a:pt x="64" y="47"/>
                  <a:pt x="64" y="47"/>
                  <a:pt x="64" y="47"/>
                </a:cubicBezTo>
                <a:cubicBezTo>
                  <a:pt x="59" y="59"/>
                  <a:pt x="53" y="65"/>
                  <a:pt x="47" y="65"/>
                </a:cubicBezTo>
                <a:cubicBezTo>
                  <a:pt x="23" y="82"/>
                  <a:pt x="23" y="82"/>
                  <a:pt x="23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0" y="0"/>
                  <a:pt x="70" y="0"/>
                  <a:pt x="70" y="0"/>
                </a:cubicBezTo>
                <a:cubicBezTo>
                  <a:pt x="111" y="0"/>
                  <a:pt x="111" y="0"/>
                  <a:pt x="111" y="0"/>
                </a:cubicBezTo>
                <a:lnTo>
                  <a:pt x="111" y="217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Freeform 239"/>
          <p:cNvSpPr>
            <a:spLocks noChangeArrowheads="1"/>
          </p:cNvSpPr>
          <p:nvPr/>
        </p:nvSpPr>
        <p:spPr bwMode="auto">
          <a:xfrm>
            <a:off x="2459268" y="2232005"/>
            <a:ext cx="76398" cy="88763"/>
          </a:xfrm>
          <a:custGeom>
            <a:avLst/>
            <a:gdLst>
              <a:gd name="T0" fmla="*/ 152 w 153"/>
              <a:gd name="T1" fmla="*/ 222 h 223"/>
              <a:gd name="T2" fmla="*/ 152 w 153"/>
              <a:gd name="T3" fmla="*/ 222 h 223"/>
              <a:gd name="T4" fmla="*/ 0 w 153"/>
              <a:gd name="T5" fmla="*/ 222 h 223"/>
              <a:gd name="T6" fmla="*/ 0 w 153"/>
              <a:gd name="T7" fmla="*/ 193 h 223"/>
              <a:gd name="T8" fmla="*/ 58 w 153"/>
              <a:gd name="T9" fmla="*/ 134 h 223"/>
              <a:gd name="T10" fmla="*/ 87 w 153"/>
              <a:gd name="T11" fmla="*/ 105 h 223"/>
              <a:gd name="T12" fmla="*/ 99 w 153"/>
              <a:gd name="T13" fmla="*/ 82 h 223"/>
              <a:gd name="T14" fmla="*/ 99 w 153"/>
              <a:gd name="T15" fmla="*/ 70 h 223"/>
              <a:gd name="T16" fmla="*/ 93 w 153"/>
              <a:gd name="T17" fmla="*/ 47 h 223"/>
              <a:gd name="T18" fmla="*/ 76 w 153"/>
              <a:gd name="T19" fmla="*/ 41 h 223"/>
              <a:gd name="T20" fmla="*/ 53 w 153"/>
              <a:gd name="T21" fmla="*/ 47 h 223"/>
              <a:gd name="T22" fmla="*/ 23 w 153"/>
              <a:gd name="T23" fmla="*/ 64 h 223"/>
              <a:gd name="T24" fmla="*/ 0 w 153"/>
              <a:gd name="T25" fmla="*/ 35 h 223"/>
              <a:gd name="T26" fmla="*/ 29 w 153"/>
              <a:gd name="T27" fmla="*/ 12 h 223"/>
              <a:gd name="T28" fmla="*/ 53 w 153"/>
              <a:gd name="T29" fmla="*/ 6 h 223"/>
              <a:gd name="T30" fmla="*/ 76 w 153"/>
              <a:gd name="T31" fmla="*/ 0 h 223"/>
              <a:gd name="T32" fmla="*/ 117 w 153"/>
              <a:gd name="T33" fmla="*/ 12 h 223"/>
              <a:gd name="T34" fmla="*/ 140 w 153"/>
              <a:gd name="T35" fmla="*/ 29 h 223"/>
              <a:gd name="T36" fmla="*/ 146 w 153"/>
              <a:gd name="T37" fmla="*/ 64 h 223"/>
              <a:gd name="T38" fmla="*/ 140 w 153"/>
              <a:gd name="T39" fmla="*/ 88 h 223"/>
              <a:gd name="T40" fmla="*/ 128 w 153"/>
              <a:gd name="T41" fmla="*/ 117 h 223"/>
              <a:gd name="T42" fmla="*/ 87 w 153"/>
              <a:gd name="T43" fmla="*/ 158 h 223"/>
              <a:gd name="T44" fmla="*/ 58 w 153"/>
              <a:gd name="T45" fmla="*/ 181 h 223"/>
              <a:gd name="T46" fmla="*/ 58 w 153"/>
              <a:gd name="T47" fmla="*/ 187 h 223"/>
              <a:gd name="T48" fmla="*/ 152 w 153"/>
              <a:gd name="T49" fmla="*/ 187 h 223"/>
              <a:gd name="T50" fmla="*/ 152 w 153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3">
                <a:moveTo>
                  <a:pt x="152" y="222"/>
                </a:moveTo>
                <a:lnTo>
                  <a:pt x="152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93"/>
                  <a:pt x="0" y="193"/>
                  <a:pt x="0" y="193"/>
                </a:cubicBezTo>
                <a:cubicBezTo>
                  <a:pt x="58" y="134"/>
                  <a:pt x="58" y="134"/>
                  <a:pt x="58" y="134"/>
                </a:cubicBezTo>
                <a:cubicBezTo>
                  <a:pt x="70" y="123"/>
                  <a:pt x="82" y="111"/>
                  <a:pt x="87" y="105"/>
                </a:cubicBezTo>
                <a:cubicBezTo>
                  <a:pt x="93" y="93"/>
                  <a:pt x="99" y="88"/>
                  <a:pt x="99" y="82"/>
                </a:cubicBezTo>
                <a:cubicBezTo>
                  <a:pt x="99" y="82"/>
                  <a:pt x="99" y="76"/>
                  <a:pt x="99" y="70"/>
                </a:cubicBezTo>
                <a:cubicBezTo>
                  <a:pt x="99" y="58"/>
                  <a:pt x="99" y="53"/>
                  <a:pt x="93" y="47"/>
                </a:cubicBezTo>
                <a:cubicBezTo>
                  <a:pt x="87" y="41"/>
                  <a:pt x="82" y="41"/>
                  <a:pt x="76" y="41"/>
                </a:cubicBezTo>
                <a:cubicBezTo>
                  <a:pt x="64" y="41"/>
                  <a:pt x="58" y="41"/>
                  <a:pt x="53" y="47"/>
                </a:cubicBezTo>
                <a:cubicBezTo>
                  <a:pt x="41" y="53"/>
                  <a:pt x="35" y="58"/>
                  <a:pt x="23" y="64"/>
                </a:cubicBezTo>
                <a:cubicBezTo>
                  <a:pt x="0" y="35"/>
                  <a:pt x="0" y="35"/>
                  <a:pt x="0" y="35"/>
                </a:cubicBezTo>
                <a:cubicBezTo>
                  <a:pt x="12" y="23"/>
                  <a:pt x="17" y="18"/>
                  <a:pt x="29" y="12"/>
                </a:cubicBezTo>
                <a:cubicBezTo>
                  <a:pt x="35" y="12"/>
                  <a:pt x="41" y="6"/>
                  <a:pt x="53" y="6"/>
                </a:cubicBezTo>
                <a:cubicBezTo>
                  <a:pt x="58" y="6"/>
                  <a:pt x="70" y="0"/>
                  <a:pt x="76" y="0"/>
                </a:cubicBezTo>
                <a:cubicBezTo>
                  <a:pt x="93" y="0"/>
                  <a:pt x="105" y="6"/>
                  <a:pt x="117" y="12"/>
                </a:cubicBezTo>
                <a:cubicBezTo>
                  <a:pt x="123" y="18"/>
                  <a:pt x="134" y="23"/>
                  <a:pt x="140" y="29"/>
                </a:cubicBezTo>
                <a:cubicBezTo>
                  <a:pt x="146" y="41"/>
                  <a:pt x="146" y="53"/>
                  <a:pt x="146" y="64"/>
                </a:cubicBezTo>
                <a:cubicBezTo>
                  <a:pt x="146" y="70"/>
                  <a:pt x="146" y="82"/>
                  <a:pt x="140" y="88"/>
                </a:cubicBezTo>
                <a:cubicBezTo>
                  <a:pt x="140" y="99"/>
                  <a:pt x="134" y="111"/>
                  <a:pt x="128" y="117"/>
                </a:cubicBezTo>
                <a:cubicBezTo>
                  <a:pt x="117" y="129"/>
                  <a:pt x="105" y="140"/>
                  <a:pt x="87" y="158"/>
                </a:cubicBezTo>
                <a:cubicBezTo>
                  <a:pt x="58" y="181"/>
                  <a:pt x="58" y="181"/>
                  <a:pt x="58" y="181"/>
                </a:cubicBezTo>
                <a:cubicBezTo>
                  <a:pt x="58" y="187"/>
                  <a:pt x="58" y="187"/>
                  <a:pt x="58" y="187"/>
                </a:cubicBezTo>
                <a:cubicBezTo>
                  <a:pt x="152" y="187"/>
                  <a:pt x="152" y="187"/>
                  <a:pt x="152" y="187"/>
                </a:cubicBezTo>
                <a:lnTo>
                  <a:pt x="152" y="222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Freeform 240"/>
          <p:cNvSpPr>
            <a:spLocks noChangeArrowheads="1"/>
          </p:cNvSpPr>
          <p:nvPr/>
        </p:nvSpPr>
        <p:spPr bwMode="auto">
          <a:xfrm>
            <a:off x="2552092" y="2233745"/>
            <a:ext cx="76398" cy="88765"/>
          </a:xfrm>
          <a:custGeom>
            <a:avLst/>
            <a:gdLst>
              <a:gd name="T0" fmla="*/ 76 w 153"/>
              <a:gd name="T1" fmla="*/ 0 h 223"/>
              <a:gd name="T2" fmla="*/ 76 w 153"/>
              <a:gd name="T3" fmla="*/ 0 h 223"/>
              <a:gd name="T4" fmla="*/ 129 w 153"/>
              <a:gd name="T5" fmla="*/ 12 h 223"/>
              <a:gd name="T6" fmla="*/ 146 w 153"/>
              <a:gd name="T7" fmla="*/ 52 h 223"/>
              <a:gd name="T8" fmla="*/ 135 w 153"/>
              <a:gd name="T9" fmla="*/ 82 h 223"/>
              <a:gd name="T10" fmla="*/ 105 w 153"/>
              <a:gd name="T11" fmla="*/ 105 h 223"/>
              <a:gd name="T12" fmla="*/ 141 w 153"/>
              <a:gd name="T13" fmla="*/ 128 h 223"/>
              <a:gd name="T14" fmla="*/ 152 w 153"/>
              <a:gd name="T15" fmla="*/ 164 h 223"/>
              <a:gd name="T16" fmla="*/ 135 w 153"/>
              <a:gd name="T17" fmla="*/ 204 h 223"/>
              <a:gd name="T18" fmla="*/ 76 w 153"/>
              <a:gd name="T19" fmla="*/ 222 h 223"/>
              <a:gd name="T20" fmla="*/ 18 w 153"/>
              <a:gd name="T21" fmla="*/ 204 h 223"/>
              <a:gd name="T22" fmla="*/ 0 w 153"/>
              <a:gd name="T23" fmla="*/ 164 h 223"/>
              <a:gd name="T24" fmla="*/ 12 w 153"/>
              <a:gd name="T25" fmla="*/ 128 h 223"/>
              <a:gd name="T26" fmla="*/ 41 w 153"/>
              <a:gd name="T27" fmla="*/ 105 h 223"/>
              <a:gd name="T28" fmla="*/ 12 w 153"/>
              <a:gd name="T29" fmla="*/ 82 h 223"/>
              <a:gd name="T30" fmla="*/ 6 w 153"/>
              <a:gd name="T31" fmla="*/ 52 h 223"/>
              <a:gd name="T32" fmla="*/ 24 w 153"/>
              <a:gd name="T33" fmla="*/ 12 h 223"/>
              <a:gd name="T34" fmla="*/ 76 w 153"/>
              <a:gd name="T35" fmla="*/ 0 h 223"/>
              <a:gd name="T36" fmla="*/ 41 w 153"/>
              <a:gd name="T37" fmla="*/ 158 h 223"/>
              <a:gd name="T38" fmla="*/ 41 w 153"/>
              <a:gd name="T39" fmla="*/ 158 h 223"/>
              <a:gd name="T40" fmla="*/ 53 w 153"/>
              <a:gd name="T41" fmla="*/ 181 h 223"/>
              <a:gd name="T42" fmla="*/ 76 w 153"/>
              <a:gd name="T43" fmla="*/ 187 h 223"/>
              <a:gd name="T44" fmla="*/ 100 w 153"/>
              <a:gd name="T45" fmla="*/ 181 h 223"/>
              <a:gd name="T46" fmla="*/ 111 w 153"/>
              <a:gd name="T47" fmla="*/ 164 h 223"/>
              <a:gd name="T48" fmla="*/ 100 w 153"/>
              <a:gd name="T49" fmla="*/ 140 h 223"/>
              <a:gd name="T50" fmla="*/ 76 w 153"/>
              <a:gd name="T51" fmla="*/ 123 h 223"/>
              <a:gd name="T52" fmla="*/ 41 w 153"/>
              <a:gd name="T53" fmla="*/ 158 h 223"/>
              <a:gd name="T54" fmla="*/ 76 w 153"/>
              <a:gd name="T55" fmla="*/ 29 h 223"/>
              <a:gd name="T56" fmla="*/ 76 w 153"/>
              <a:gd name="T57" fmla="*/ 29 h 223"/>
              <a:gd name="T58" fmla="*/ 59 w 153"/>
              <a:gd name="T59" fmla="*/ 35 h 223"/>
              <a:gd name="T60" fmla="*/ 53 w 153"/>
              <a:gd name="T61" fmla="*/ 52 h 223"/>
              <a:gd name="T62" fmla="*/ 53 w 153"/>
              <a:gd name="T63" fmla="*/ 70 h 223"/>
              <a:gd name="T64" fmla="*/ 76 w 153"/>
              <a:gd name="T65" fmla="*/ 82 h 223"/>
              <a:gd name="T66" fmla="*/ 100 w 153"/>
              <a:gd name="T67" fmla="*/ 70 h 223"/>
              <a:gd name="T68" fmla="*/ 105 w 153"/>
              <a:gd name="T69" fmla="*/ 52 h 223"/>
              <a:gd name="T70" fmla="*/ 94 w 153"/>
              <a:gd name="T71" fmla="*/ 35 h 223"/>
              <a:gd name="T72" fmla="*/ 76 w 153"/>
              <a:gd name="T73" fmla="*/ 29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3" h="223">
                <a:moveTo>
                  <a:pt x="76" y="0"/>
                </a:moveTo>
                <a:lnTo>
                  <a:pt x="76" y="0"/>
                </a:lnTo>
                <a:cubicBezTo>
                  <a:pt x="100" y="0"/>
                  <a:pt x="117" y="0"/>
                  <a:pt x="129" y="12"/>
                </a:cubicBezTo>
                <a:cubicBezTo>
                  <a:pt x="141" y="23"/>
                  <a:pt x="146" y="35"/>
                  <a:pt x="146" y="52"/>
                </a:cubicBezTo>
                <a:cubicBezTo>
                  <a:pt x="146" y="58"/>
                  <a:pt x="146" y="70"/>
                  <a:pt x="135" y="82"/>
                </a:cubicBezTo>
                <a:cubicBezTo>
                  <a:pt x="129" y="87"/>
                  <a:pt x="123" y="99"/>
                  <a:pt x="105" y="105"/>
                </a:cubicBezTo>
                <a:cubicBezTo>
                  <a:pt x="123" y="111"/>
                  <a:pt x="135" y="123"/>
                  <a:pt x="141" y="128"/>
                </a:cubicBezTo>
                <a:cubicBezTo>
                  <a:pt x="152" y="140"/>
                  <a:pt x="152" y="152"/>
                  <a:pt x="152" y="164"/>
                </a:cubicBezTo>
                <a:cubicBezTo>
                  <a:pt x="152" y="181"/>
                  <a:pt x="146" y="193"/>
                  <a:pt x="135" y="204"/>
                </a:cubicBezTo>
                <a:cubicBezTo>
                  <a:pt x="117" y="216"/>
                  <a:pt x="100" y="222"/>
                  <a:pt x="76" y="222"/>
                </a:cubicBezTo>
                <a:cubicBezTo>
                  <a:pt x="53" y="222"/>
                  <a:pt x="35" y="216"/>
                  <a:pt x="18" y="204"/>
                </a:cubicBezTo>
                <a:cubicBezTo>
                  <a:pt x="6" y="199"/>
                  <a:pt x="0" y="181"/>
                  <a:pt x="0" y="164"/>
                </a:cubicBezTo>
                <a:cubicBezTo>
                  <a:pt x="0" y="152"/>
                  <a:pt x="0" y="140"/>
                  <a:pt x="12" y="128"/>
                </a:cubicBezTo>
                <a:cubicBezTo>
                  <a:pt x="18" y="123"/>
                  <a:pt x="29" y="111"/>
                  <a:pt x="41" y="105"/>
                </a:cubicBezTo>
                <a:cubicBezTo>
                  <a:pt x="29" y="99"/>
                  <a:pt x="18" y="87"/>
                  <a:pt x="12" y="82"/>
                </a:cubicBezTo>
                <a:cubicBezTo>
                  <a:pt x="12" y="70"/>
                  <a:pt x="6" y="58"/>
                  <a:pt x="6" y="52"/>
                </a:cubicBezTo>
                <a:cubicBezTo>
                  <a:pt x="6" y="35"/>
                  <a:pt x="12" y="23"/>
                  <a:pt x="24" y="12"/>
                </a:cubicBezTo>
                <a:cubicBezTo>
                  <a:pt x="41" y="0"/>
                  <a:pt x="53" y="0"/>
                  <a:pt x="76" y="0"/>
                </a:cubicBezTo>
                <a:close/>
                <a:moveTo>
                  <a:pt x="41" y="158"/>
                </a:moveTo>
                <a:lnTo>
                  <a:pt x="41" y="158"/>
                </a:lnTo>
                <a:cubicBezTo>
                  <a:pt x="41" y="169"/>
                  <a:pt x="47" y="175"/>
                  <a:pt x="53" y="181"/>
                </a:cubicBezTo>
                <a:cubicBezTo>
                  <a:pt x="59" y="187"/>
                  <a:pt x="65" y="187"/>
                  <a:pt x="76" y="187"/>
                </a:cubicBezTo>
                <a:cubicBezTo>
                  <a:pt x="88" y="187"/>
                  <a:pt x="94" y="187"/>
                  <a:pt x="100" y="181"/>
                </a:cubicBezTo>
                <a:cubicBezTo>
                  <a:pt x="105" y="175"/>
                  <a:pt x="111" y="169"/>
                  <a:pt x="111" y="164"/>
                </a:cubicBezTo>
                <a:cubicBezTo>
                  <a:pt x="111" y="152"/>
                  <a:pt x="105" y="146"/>
                  <a:pt x="100" y="140"/>
                </a:cubicBezTo>
                <a:cubicBezTo>
                  <a:pt x="94" y="134"/>
                  <a:pt x="88" y="128"/>
                  <a:pt x="76" y="123"/>
                </a:cubicBezTo>
                <a:cubicBezTo>
                  <a:pt x="53" y="134"/>
                  <a:pt x="41" y="146"/>
                  <a:pt x="41" y="158"/>
                </a:cubicBezTo>
                <a:close/>
                <a:moveTo>
                  <a:pt x="76" y="29"/>
                </a:moveTo>
                <a:lnTo>
                  <a:pt x="76" y="29"/>
                </a:lnTo>
                <a:cubicBezTo>
                  <a:pt x="70" y="29"/>
                  <a:pt x="65" y="35"/>
                  <a:pt x="59" y="35"/>
                </a:cubicBezTo>
                <a:cubicBezTo>
                  <a:pt x="53" y="41"/>
                  <a:pt x="53" y="47"/>
                  <a:pt x="53" y="52"/>
                </a:cubicBezTo>
                <a:cubicBezTo>
                  <a:pt x="53" y="58"/>
                  <a:pt x="53" y="64"/>
                  <a:pt x="53" y="70"/>
                </a:cubicBezTo>
                <a:cubicBezTo>
                  <a:pt x="59" y="76"/>
                  <a:pt x="65" y="82"/>
                  <a:pt x="76" y="82"/>
                </a:cubicBezTo>
                <a:cubicBezTo>
                  <a:pt x="88" y="82"/>
                  <a:pt x="94" y="76"/>
                  <a:pt x="100" y="70"/>
                </a:cubicBezTo>
                <a:cubicBezTo>
                  <a:pt x="100" y="64"/>
                  <a:pt x="105" y="58"/>
                  <a:pt x="105" y="52"/>
                </a:cubicBezTo>
                <a:cubicBezTo>
                  <a:pt x="105" y="47"/>
                  <a:pt x="100" y="41"/>
                  <a:pt x="94" y="35"/>
                </a:cubicBezTo>
                <a:cubicBezTo>
                  <a:pt x="88" y="35"/>
                  <a:pt x="82" y="29"/>
                  <a:pt x="76" y="2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Freeform 242"/>
          <p:cNvSpPr>
            <a:spLocks noChangeArrowheads="1"/>
          </p:cNvSpPr>
          <p:nvPr/>
        </p:nvSpPr>
        <p:spPr bwMode="auto">
          <a:xfrm>
            <a:off x="2816637" y="1476643"/>
            <a:ext cx="54569" cy="88763"/>
          </a:xfrm>
          <a:custGeom>
            <a:avLst/>
            <a:gdLst>
              <a:gd name="T0" fmla="*/ 111 w 112"/>
              <a:gd name="T1" fmla="*/ 223 h 224"/>
              <a:gd name="T2" fmla="*/ 111 w 112"/>
              <a:gd name="T3" fmla="*/ 223 h 224"/>
              <a:gd name="T4" fmla="*/ 64 w 112"/>
              <a:gd name="T5" fmla="*/ 223 h 224"/>
              <a:gd name="T6" fmla="*/ 64 w 112"/>
              <a:gd name="T7" fmla="*/ 94 h 224"/>
              <a:gd name="T8" fmla="*/ 64 w 112"/>
              <a:gd name="T9" fmla="*/ 71 h 224"/>
              <a:gd name="T10" fmla="*/ 64 w 112"/>
              <a:gd name="T11" fmla="*/ 47 h 224"/>
              <a:gd name="T12" fmla="*/ 47 w 112"/>
              <a:gd name="T13" fmla="*/ 65 h 224"/>
              <a:gd name="T14" fmla="*/ 23 w 112"/>
              <a:gd name="T15" fmla="*/ 82 h 224"/>
              <a:gd name="T16" fmla="*/ 0 w 112"/>
              <a:gd name="T17" fmla="*/ 59 h 224"/>
              <a:gd name="T18" fmla="*/ 70 w 112"/>
              <a:gd name="T19" fmla="*/ 0 h 224"/>
              <a:gd name="T20" fmla="*/ 111 w 112"/>
              <a:gd name="T21" fmla="*/ 0 h 224"/>
              <a:gd name="T22" fmla="*/ 111 w 112"/>
              <a:gd name="T23" fmla="*/ 2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224">
                <a:moveTo>
                  <a:pt x="111" y="223"/>
                </a:moveTo>
                <a:lnTo>
                  <a:pt x="111" y="223"/>
                </a:lnTo>
                <a:cubicBezTo>
                  <a:pt x="64" y="223"/>
                  <a:pt x="64" y="223"/>
                  <a:pt x="64" y="223"/>
                </a:cubicBezTo>
                <a:cubicBezTo>
                  <a:pt x="64" y="94"/>
                  <a:pt x="64" y="94"/>
                  <a:pt x="64" y="94"/>
                </a:cubicBezTo>
                <a:cubicBezTo>
                  <a:pt x="64" y="71"/>
                  <a:pt x="64" y="71"/>
                  <a:pt x="64" y="71"/>
                </a:cubicBezTo>
                <a:cubicBezTo>
                  <a:pt x="64" y="47"/>
                  <a:pt x="64" y="47"/>
                  <a:pt x="64" y="47"/>
                </a:cubicBezTo>
                <a:cubicBezTo>
                  <a:pt x="58" y="59"/>
                  <a:pt x="53" y="65"/>
                  <a:pt x="47" y="65"/>
                </a:cubicBezTo>
                <a:cubicBezTo>
                  <a:pt x="23" y="82"/>
                  <a:pt x="23" y="82"/>
                  <a:pt x="23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0" y="0"/>
                  <a:pt x="70" y="0"/>
                  <a:pt x="70" y="0"/>
                </a:cubicBezTo>
                <a:cubicBezTo>
                  <a:pt x="111" y="0"/>
                  <a:pt x="111" y="0"/>
                  <a:pt x="111" y="0"/>
                </a:cubicBezTo>
                <a:lnTo>
                  <a:pt x="111" y="223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Freeform 243"/>
          <p:cNvSpPr>
            <a:spLocks noChangeArrowheads="1"/>
          </p:cNvSpPr>
          <p:nvPr/>
        </p:nvSpPr>
        <p:spPr bwMode="auto">
          <a:xfrm>
            <a:off x="2814315" y="1666353"/>
            <a:ext cx="76399" cy="88765"/>
          </a:xfrm>
          <a:custGeom>
            <a:avLst/>
            <a:gdLst>
              <a:gd name="T0" fmla="*/ 76 w 153"/>
              <a:gd name="T1" fmla="*/ 0 h 223"/>
              <a:gd name="T2" fmla="*/ 76 w 153"/>
              <a:gd name="T3" fmla="*/ 0 h 223"/>
              <a:gd name="T4" fmla="*/ 129 w 153"/>
              <a:gd name="T5" fmla="*/ 11 h 223"/>
              <a:gd name="T6" fmla="*/ 146 w 153"/>
              <a:gd name="T7" fmla="*/ 52 h 223"/>
              <a:gd name="T8" fmla="*/ 135 w 153"/>
              <a:gd name="T9" fmla="*/ 82 h 223"/>
              <a:gd name="T10" fmla="*/ 105 w 153"/>
              <a:gd name="T11" fmla="*/ 105 h 223"/>
              <a:gd name="T12" fmla="*/ 140 w 153"/>
              <a:gd name="T13" fmla="*/ 129 h 223"/>
              <a:gd name="T14" fmla="*/ 152 w 153"/>
              <a:gd name="T15" fmla="*/ 163 h 223"/>
              <a:gd name="T16" fmla="*/ 135 w 153"/>
              <a:gd name="T17" fmla="*/ 204 h 223"/>
              <a:gd name="T18" fmla="*/ 76 w 153"/>
              <a:gd name="T19" fmla="*/ 222 h 223"/>
              <a:gd name="T20" fmla="*/ 18 w 153"/>
              <a:gd name="T21" fmla="*/ 204 h 223"/>
              <a:gd name="T22" fmla="*/ 0 w 153"/>
              <a:gd name="T23" fmla="*/ 163 h 223"/>
              <a:gd name="T24" fmla="*/ 12 w 153"/>
              <a:gd name="T25" fmla="*/ 129 h 223"/>
              <a:gd name="T26" fmla="*/ 41 w 153"/>
              <a:gd name="T27" fmla="*/ 105 h 223"/>
              <a:gd name="T28" fmla="*/ 12 w 153"/>
              <a:gd name="T29" fmla="*/ 82 h 223"/>
              <a:gd name="T30" fmla="*/ 6 w 153"/>
              <a:gd name="T31" fmla="*/ 52 h 223"/>
              <a:gd name="T32" fmla="*/ 23 w 153"/>
              <a:gd name="T33" fmla="*/ 11 h 223"/>
              <a:gd name="T34" fmla="*/ 76 w 153"/>
              <a:gd name="T35" fmla="*/ 0 h 223"/>
              <a:gd name="T36" fmla="*/ 41 w 153"/>
              <a:gd name="T37" fmla="*/ 163 h 223"/>
              <a:gd name="T38" fmla="*/ 41 w 153"/>
              <a:gd name="T39" fmla="*/ 163 h 223"/>
              <a:gd name="T40" fmla="*/ 53 w 153"/>
              <a:gd name="T41" fmla="*/ 181 h 223"/>
              <a:gd name="T42" fmla="*/ 76 w 153"/>
              <a:gd name="T43" fmla="*/ 187 h 223"/>
              <a:gd name="T44" fmla="*/ 99 w 153"/>
              <a:gd name="T45" fmla="*/ 181 h 223"/>
              <a:gd name="T46" fmla="*/ 111 w 153"/>
              <a:gd name="T47" fmla="*/ 163 h 223"/>
              <a:gd name="T48" fmla="*/ 99 w 153"/>
              <a:gd name="T49" fmla="*/ 140 h 223"/>
              <a:gd name="T50" fmla="*/ 76 w 153"/>
              <a:gd name="T51" fmla="*/ 123 h 223"/>
              <a:gd name="T52" fmla="*/ 41 w 153"/>
              <a:gd name="T53" fmla="*/ 163 h 223"/>
              <a:gd name="T54" fmla="*/ 76 w 153"/>
              <a:gd name="T55" fmla="*/ 29 h 223"/>
              <a:gd name="T56" fmla="*/ 76 w 153"/>
              <a:gd name="T57" fmla="*/ 29 h 223"/>
              <a:gd name="T58" fmla="*/ 59 w 153"/>
              <a:gd name="T59" fmla="*/ 35 h 223"/>
              <a:gd name="T60" fmla="*/ 47 w 153"/>
              <a:gd name="T61" fmla="*/ 52 h 223"/>
              <a:gd name="T62" fmla="*/ 59 w 153"/>
              <a:gd name="T63" fmla="*/ 70 h 223"/>
              <a:gd name="T64" fmla="*/ 76 w 153"/>
              <a:gd name="T65" fmla="*/ 82 h 223"/>
              <a:gd name="T66" fmla="*/ 99 w 153"/>
              <a:gd name="T67" fmla="*/ 70 h 223"/>
              <a:gd name="T68" fmla="*/ 105 w 153"/>
              <a:gd name="T69" fmla="*/ 52 h 223"/>
              <a:gd name="T70" fmla="*/ 94 w 153"/>
              <a:gd name="T71" fmla="*/ 35 h 223"/>
              <a:gd name="T72" fmla="*/ 76 w 153"/>
              <a:gd name="T73" fmla="*/ 29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3" h="223">
                <a:moveTo>
                  <a:pt x="76" y="0"/>
                </a:moveTo>
                <a:lnTo>
                  <a:pt x="76" y="0"/>
                </a:lnTo>
                <a:cubicBezTo>
                  <a:pt x="99" y="0"/>
                  <a:pt x="117" y="0"/>
                  <a:pt x="129" y="11"/>
                </a:cubicBezTo>
                <a:cubicBezTo>
                  <a:pt x="140" y="23"/>
                  <a:pt x="146" y="35"/>
                  <a:pt x="146" y="52"/>
                </a:cubicBezTo>
                <a:cubicBezTo>
                  <a:pt x="146" y="64"/>
                  <a:pt x="146" y="70"/>
                  <a:pt x="135" y="82"/>
                </a:cubicBezTo>
                <a:cubicBezTo>
                  <a:pt x="129" y="88"/>
                  <a:pt x="123" y="99"/>
                  <a:pt x="105" y="105"/>
                </a:cubicBezTo>
                <a:cubicBezTo>
                  <a:pt x="123" y="111"/>
                  <a:pt x="135" y="123"/>
                  <a:pt x="140" y="129"/>
                </a:cubicBezTo>
                <a:cubicBezTo>
                  <a:pt x="152" y="140"/>
                  <a:pt x="152" y="152"/>
                  <a:pt x="152" y="163"/>
                </a:cubicBezTo>
                <a:cubicBezTo>
                  <a:pt x="152" y="181"/>
                  <a:pt x="146" y="193"/>
                  <a:pt x="135" y="204"/>
                </a:cubicBezTo>
                <a:cubicBezTo>
                  <a:pt x="117" y="216"/>
                  <a:pt x="99" y="222"/>
                  <a:pt x="76" y="222"/>
                </a:cubicBezTo>
                <a:cubicBezTo>
                  <a:pt x="53" y="222"/>
                  <a:pt x="35" y="216"/>
                  <a:pt x="18" y="204"/>
                </a:cubicBezTo>
                <a:cubicBezTo>
                  <a:pt x="6" y="199"/>
                  <a:pt x="0" y="181"/>
                  <a:pt x="0" y="163"/>
                </a:cubicBezTo>
                <a:cubicBezTo>
                  <a:pt x="0" y="152"/>
                  <a:pt x="0" y="140"/>
                  <a:pt x="12" y="129"/>
                </a:cubicBezTo>
                <a:cubicBezTo>
                  <a:pt x="18" y="123"/>
                  <a:pt x="29" y="111"/>
                  <a:pt x="41" y="105"/>
                </a:cubicBezTo>
                <a:cubicBezTo>
                  <a:pt x="29" y="99"/>
                  <a:pt x="18" y="88"/>
                  <a:pt x="12" y="82"/>
                </a:cubicBezTo>
                <a:cubicBezTo>
                  <a:pt x="12" y="70"/>
                  <a:pt x="6" y="58"/>
                  <a:pt x="6" y="52"/>
                </a:cubicBezTo>
                <a:cubicBezTo>
                  <a:pt x="6" y="35"/>
                  <a:pt x="12" y="23"/>
                  <a:pt x="23" y="11"/>
                </a:cubicBezTo>
                <a:cubicBezTo>
                  <a:pt x="41" y="0"/>
                  <a:pt x="59" y="0"/>
                  <a:pt x="76" y="0"/>
                </a:cubicBezTo>
                <a:close/>
                <a:moveTo>
                  <a:pt x="41" y="163"/>
                </a:moveTo>
                <a:lnTo>
                  <a:pt x="41" y="163"/>
                </a:lnTo>
                <a:cubicBezTo>
                  <a:pt x="41" y="169"/>
                  <a:pt x="47" y="175"/>
                  <a:pt x="53" y="181"/>
                </a:cubicBezTo>
                <a:cubicBezTo>
                  <a:pt x="59" y="187"/>
                  <a:pt x="64" y="187"/>
                  <a:pt x="76" y="187"/>
                </a:cubicBezTo>
                <a:cubicBezTo>
                  <a:pt x="88" y="187"/>
                  <a:pt x="94" y="187"/>
                  <a:pt x="99" y="181"/>
                </a:cubicBezTo>
                <a:cubicBezTo>
                  <a:pt x="105" y="175"/>
                  <a:pt x="111" y="169"/>
                  <a:pt x="111" y="163"/>
                </a:cubicBezTo>
                <a:cubicBezTo>
                  <a:pt x="111" y="152"/>
                  <a:pt x="105" y="146"/>
                  <a:pt x="99" y="140"/>
                </a:cubicBezTo>
                <a:cubicBezTo>
                  <a:pt x="94" y="134"/>
                  <a:pt x="88" y="129"/>
                  <a:pt x="76" y="123"/>
                </a:cubicBezTo>
                <a:cubicBezTo>
                  <a:pt x="53" y="134"/>
                  <a:pt x="41" y="146"/>
                  <a:pt x="41" y="163"/>
                </a:cubicBezTo>
                <a:close/>
                <a:moveTo>
                  <a:pt x="76" y="29"/>
                </a:moveTo>
                <a:lnTo>
                  <a:pt x="76" y="29"/>
                </a:lnTo>
                <a:cubicBezTo>
                  <a:pt x="70" y="29"/>
                  <a:pt x="64" y="35"/>
                  <a:pt x="59" y="35"/>
                </a:cubicBezTo>
                <a:cubicBezTo>
                  <a:pt x="53" y="41"/>
                  <a:pt x="47" y="47"/>
                  <a:pt x="47" y="52"/>
                </a:cubicBezTo>
                <a:cubicBezTo>
                  <a:pt x="47" y="58"/>
                  <a:pt x="53" y="64"/>
                  <a:pt x="59" y="70"/>
                </a:cubicBezTo>
                <a:cubicBezTo>
                  <a:pt x="59" y="76"/>
                  <a:pt x="64" y="82"/>
                  <a:pt x="76" y="82"/>
                </a:cubicBezTo>
                <a:cubicBezTo>
                  <a:pt x="88" y="82"/>
                  <a:pt x="94" y="76"/>
                  <a:pt x="99" y="70"/>
                </a:cubicBezTo>
                <a:cubicBezTo>
                  <a:pt x="99" y="64"/>
                  <a:pt x="105" y="58"/>
                  <a:pt x="105" y="52"/>
                </a:cubicBezTo>
                <a:cubicBezTo>
                  <a:pt x="105" y="47"/>
                  <a:pt x="99" y="41"/>
                  <a:pt x="94" y="35"/>
                </a:cubicBezTo>
                <a:cubicBezTo>
                  <a:pt x="88" y="35"/>
                  <a:pt x="82" y="29"/>
                  <a:pt x="76" y="2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Freeform 244"/>
          <p:cNvSpPr>
            <a:spLocks noChangeArrowheads="1"/>
          </p:cNvSpPr>
          <p:nvPr/>
        </p:nvSpPr>
        <p:spPr bwMode="auto">
          <a:xfrm>
            <a:off x="2770225" y="1856062"/>
            <a:ext cx="54569" cy="88763"/>
          </a:xfrm>
          <a:custGeom>
            <a:avLst/>
            <a:gdLst>
              <a:gd name="T0" fmla="*/ 111 w 112"/>
              <a:gd name="T1" fmla="*/ 222 h 223"/>
              <a:gd name="T2" fmla="*/ 111 w 112"/>
              <a:gd name="T3" fmla="*/ 222 h 223"/>
              <a:gd name="T4" fmla="*/ 64 w 112"/>
              <a:gd name="T5" fmla="*/ 222 h 223"/>
              <a:gd name="T6" fmla="*/ 64 w 112"/>
              <a:gd name="T7" fmla="*/ 94 h 223"/>
              <a:gd name="T8" fmla="*/ 64 w 112"/>
              <a:gd name="T9" fmla="*/ 70 h 223"/>
              <a:gd name="T10" fmla="*/ 64 w 112"/>
              <a:gd name="T11" fmla="*/ 47 h 223"/>
              <a:gd name="T12" fmla="*/ 47 w 112"/>
              <a:gd name="T13" fmla="*/ 64 h 223"/>
              <a:gd name="T14" fmla="*/ 24 w 112"/>
              <a:gd name="T15" fmla="*/ 82 h 223"/>
              <a:gd name="T16" fmla="*/ 0 w 112"/>
              <a:gd name="T17" fmla="*/ 59 h 223"/>
              <a:gd name="T18" fmla="*/ 70 w 112"/>
              <a:gd name="T19" fmla="*/ 0 h 223"/>
              <a:gd name="T20" fmla="*/ 111 w 112"/>
              <a:gd name="T21" fmla="*/ 0 h 223"/>
              <a:gd name="T22" fmla="*/ 111 w 112"/>
              <a:gd name="T23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223">
                <a:moveTo>
                  <a:pt x="111" y="222"/>
                </a:moveTo>
                <a:lnTo>
                  <a:pt x="111" y="222"/>
                </a:lnTo>
                <a:cubicBezTo>
                  <a:pt x="64" y="222"/>
                  <a:pt x="64" y="222"/>
                  <a:pt x="64" y="222"/>
                </a:cubicBezTo>
                <a:cubicBezTo>
                  <a:pt x="64" y="94"/>
                  <a:pt x="64" y="94"/>
                  <a:pt x="64" y="94"/>
                </a:cubicBezTo>
                <a:cubicBezTo>
                  <a:pt x="64" y="70"/>
                  <a:pt x="64" y="70"/>
                  <a:pt x="64" y="70"/>
                </a:cubicBezTo>
                <a:cubicBezTo>
                  <a:pt x="64" y="47"/>
                  <a:pt x="64" y="47"/>
                  <a:pt x="64" y="47"/>
                </a:cubicBezTo>
                <a:cubicBezTo>
                  <a:pt x="59" y="59"/>
                  <a:pt x="53" y="64"/>
                  <a:pt x="47" y="64"/>
                </a:cubicBezTo>
                <a:cubicBezTo>
                  <a:pt x="24" y="82"/>
                  <a:pt x="24" y="82"/>
                  <a:pt x="24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0" y="0"/>
                  <a:pt x="70" y="0"/>
                  <a:pt x="70" y="0"/>
                </a:cubicBezTo>
                <a:cubicBezTo>
                  <a:pt x="111" y="0"/>
                  <a:pt x="111" y="0"/>
                  <a:pt x="111" y="0"/>
                </a:cubicBezTo>
                <a:lnTo>
                  <a:pt x="111" y="22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Freeform 245"/>
          <p:cNvSpPr>
            <a:spLocks noChangeArrowheads="1"/>
          </p:cNvSpPr>
          <p:nvPr/>
        </p:nvSpPr>
        <p:spPr bwMode="auto">
          <a:xfrm>
            <a:off x="2863053" y="1856062"/>
            <a:ext cx="72034" cy="88763"/>
          </a:xfrm>
          <a:custGeom>
            <a:avLst/>
            <a:gdLst>
              <a:gd name="T0" fmla="*/ 76 w 147"/>
              <a:gd name="T1" fmla="*/ 82 h 223"/>
              <a:gd name="T2" fmla="*/ 76 w 147"/>
              <a:gd name="T3" fmla="*/ 82 h 223"/>
              <a:gd name="T4" fmla="*/ 122 w 147"/>
              <a:gd name="T5" fmla="*/ 100 h 223"/>
              <a:gd name="T6" fmla="*/ 146 w 147"/>
              <a:gd name="T7" fmla="*/ 146 h 223"/>
              <a:gd name="T8" fmla="*/ 122 w 147"/>
              <a:gd name="T9" fmla="*/ 205 h 223"/>
              <a:gd name="T10" fmla="*/ 58 w 147"/>
              <a:gd name="T11" fmla="*/ 222 h 223"/>
              <a:gd name="T12" fmla="*/ 0 w 147"/>
              <a:gd name="T13" fmla="*/ 211 h 223"/>
              <a:gd name="T14" fmla="*/ 0 w 147"/>
              <a:gd name="T15" fmla="*/ 170 h 223"/>
              <a:gd name="T16" fmla="*/ 23 w 147"/>
              <a:gd name="T17" fmla="*/ 181 h 223"/>
              <a:gd name="T18" fmla="*/ 52 w 147"/>
              <a:gd name="T19" fmla="*/ 187 h 223"/>
              <a:gd name="T20" fmla="*/ 99 w 147"/>
              <a:gd name="T21" fmla="*/ 152 h 223"/>
              <a:gd name="T22" fmla="*/ 52 w 147"/>
              <a:gd name="T23" fmla="*/ 117 h 223"/>
              <a:gd name="T24" fmla="*/ 35 w 147"/>
              <a:gd name="T25" fmla="*/ 117 h 223"/>
              <a:gd name="T26" fmla="*/ 17 w 147"/>
              <a:gd name="T27" fmla="*/ 123 h 223"/>
              <a:gd name="T28" fmla="*/ 0 w 147"/>
              <a:gd name="T29" fmla="*/ 111 h 223"/>
              <a:gd name="T30" fmla="*/ 11 w 147"/>
              <a:gd name="T31" fmla="*/ 0 h 223"/>
              <a:gd name="T32" fmla="*/ 128 w 147"/>
              <a:gd name="T33" fmla="*/ 0 h 223"/>
              <a:gd name="T34" fmla="*/ 128 w 147"/>
              <a:gd name="T35" fmla="*/ 41 h 223"/>
              <a:gd name="T36" fmla="*/ 52 w 147"/>
              <a:gd name="T37" fmla="*/ 41 h 223"/>
              <a:gd name="T38" fmla="*/ 46 w 147"/>
              <a:gd name="T39" fmla="*/ 82 h 223"/>
              <a:gd name="T40" fmla="*/ 52 w 147"/>
              <a:gd name="T41" fmla="*/ 82 h 223"/>
              <a:gd name="T42" fmla="*/ 76 w 147"/>
              <a:gd name="T43" fmla="*/ 8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47" h="223">
                <a:moveTo>
                  <a:pt x="76" y="82"/>
                </a:moveTo>
                <a:lnTo>
                  <a:pt x="76" y="82"/>
                </a:lnTo>
                <a:cubicBezTo>
                  <a:pt x="93" y="82"/>
                  <a:pt x="111" y="88"/>
                  <a:pt x="122" y="100"/>
                </a:cubicBezTo>
                <a:cubicBezTo>
                  <a:pt x="140" y="111"/>
                  <a:pt x="146" y="123"/>
                  <a:pt x="146" y="146"/>
                </a:cubicBezTo>
                <a:cubicBezTo>
                  <a:pt x="146" y="170"/>
                  <a:pt x="134" y="187"/>
                  <a:pt x="122" y="205"/>
                </a:cubicBezTo>
                <a:cubicBezTo>
                  <a:pt x="105" y="216"/>
                  <a:pt x="81" y="222"/>
                  <a:pt x="58" y="222"/>
                </a:cubicBezTo>
                <a:cubicBezTo>
                  <a:pt x="35" y="222"/>
                  <a:pt x="11" y="216"/>
                  <a:pt x="0" y="211"/>
                </a:cubicBezTo>
                <a:cubicBezTo>
                  <a:pt x="0" y="170"/>
                  <a:pt x="0" y="170"/>
                  <a:pt x="0" y="170"/>
                </a:cubicBezTo>
                <a:cubicBezTo>
                  <a:pt x="5" y="176"/>
                  <a:pt x="17" y="176"/>
                  <a:pt x="23" y="181"/>
                </a:cubicBezTo>
                <a:cubicBezTo>
                  <a:pt x="35" y="181"/>
                  <a:pt x="46" y="187"/>
                  <a:pt x="52" y="187"/>
                </a:cubicBezTo>
                <a:cubicBezTo>
                  <a:pt x="81" y="187"/>
                  <a:pt x="99" y="176"/>
                  <a:pt x="99" y="152"/>
                </a:cubicBezTo>
                <a:cubicBezTo>
                  <a:pt x="99" y="129"/>
                  <a:pt x="81" y="117"/>
                  <a:pt x="52" y="117"/>
                </a:cubicBezTo>
                <a:cubicBezTo>
                  <a:pt x="46" y="117"/>
                  <a:pt x="41" y="117"/>
                  <a:pt x="35" y="117"/>
                </a:cubicBezTo>
                <a:cubicBezTo>
                  <a:pt x="29" y="117"/>
                  <a:pt x="23" y="123"/>
                  <a:pt x="17" y="123"/>
                </a:cubicBezTo>
                <a:cubicBezTo>
                  <a:pt x="0" y="111"/>
                  <a:pt x="0" y="111"/>
                  <a:pt x="0" y="111"/>
                </a:cubicBezTo>
                <a:cubicBezTo>
                  <a:pt x="11" y="0"/>
                  <a:pt x="11" y="0"/>
                  <a:pt x="11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41"/>
                  <a:pt x="128" y="41"/>
                  <a:pt x="128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46" y="82"/>
                  <a:pt x="46" y="82"/>
                  <a:pt x="46" y="82"/>
                </a:cubicBezTo>
                <a:cubicBezTo>
                  <a:pt x="52" y="82"/>
                  <a:pt x="52" y="82"/>
                  <a:pt x="52" y="82"/>
                </a:cubicBezTo>
                <a:cubicBezTo>
                  <a:pt x="58" y="82"/>
                  <a:pt x="64" y="82"/>
                  <a:pt x="76" y="8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Freeform 246"/>
          <p:cNvSpPr>
            <a:spLocks noChangeArrowheads="1"/>
          </p:cNvSpPr>
          <p:nvPr/>
        </p:nvSpPr>
        <p:spPr bwMode="auto">
          <a:xfrm>
            <a:off x="2767904" y="2042292"/>
            <a:ext cx="76399" cy="88765"/>
          </a:xfrm>
          <a:custGeom>
            <a:avLst/>
            <a:gdLst>
              <a:gd name="T0" fmla="*/ 152 w 153"/>
              <a:gd name="T1" fmla="*/ 222 h 223"/>
              <a:gd name="T2" fmla="*/ 152 w 153"/>
              <a:gd name="T3" fmla="*/ 222 h 223"/>
              <a:gd name="T4" fmla="*/ 0 w 153"/>
              <a:gd name="T5" fmla="*/ 222 h 223"/>
              <a:gd name="T6" fmla="*/ 0 w 153"/>
              <a:gd name="T7" fmla="*/ 193 h 223"/>
              <a:gd name="T8" fmla="*/ 59 w 153"/>
              <a:gd name="T9" fmla="*/ 134 h 223"/>
              <a:gd name="T10" fmla="*/ 88 w 153"/>
              <a:gd name="T11" fmla="*/ 105 h 223"/>
              <a:gd name="T12" fmla="*/ 100 w 153"/>
              <a:gd name="T13" fmla="*/ 81 h 223"/>
              <a:gd name="T14" fmla="*/ 100 w 153"/>
              <a:gd name="T15" fmla="*/ 70 h 223"/>
              <a:gd name="T16" fmla="*/ 94 w 153"/>
              <a:gd name="T17" fmla="*/ 46 h 223"/>
              <a:gd name="T18" fmla="*/ 76 w 153"/>
              <a:gd name="T19" fmla="*/ 41 h 223"/>
              <a:gd name="T20" fmla="*/ 53 w 153"/>
              <a:gd name="T21" fmla="*/ 46 h 223"/>
              <a:gd name="T22" fmla="*/ 24 w 153"/>
              <a:gd name="T23" fmla="*/ 64 h 223"/>
              <a:gd name="T24" fmla="*/ 0 w 153"/>
              <a:gd name="T25" fmla="*/ 35 h 223"/>
              <a:gd name="T26" fmla="*/ 30 w 153"/>
              <a:gd name="T27" fmla="*/ 17 h 223"/>
              <a:gd name="T28" fmla="*/ 53 w 153"/>
              <a:gd name="T29" fmla="*/ 5 h 223"/>
              <a:gd name="T30" fmla="*/ 76 w 153"/>
              <a:gd name="T31" fmla="*/ 0 h 223"/>
              <a:gd name="T32" fmla="*/ 117 w 153"/>
              <a:gd name="T33" fmla="*/ 11 h 223"/>
              <a:gd name="T34" fmla="*/ 141 w 153"/>
              <a:gd name="T35" fmla="*/ 29 h 223"/>
              <a:gd name="T36" fmla="*/ 147 w 153"/>
              <a:gd name="T37" fmla="*/ 64 h 223"/>
              <a:gd name="T38" fmla="*/ 141 w 153"/>
              <a:gd name="T39" fmla="*/ 87 h 223"/>
              <a:gd name="T40" fmla="*/ 129 w 153"/>
              <a:gd name="T41" fmla="*/ 117 h 223"/>
              <a:gd name="T42" fmla="*/ 88 w 153"/>
              <a:gd name="T43" fmla="*/ 158 h 223"/>
              <a:gd name="T44" fmla="*/ 59 w 153"/>
              <a:gd name="T45" fmla="*/ 181 h 223"/>
              <a:gd name="T46" fmla="*/ 59 w 153"/>
              <a:gd name="T47" fmla="*/ 187 h 223"/>
              <a:gd name="T48" fmla="*/ 152 w 153"/>
              <a:gd name="T49" fmla="*/ 187 h 223"/>
              <a:gd name="T50" fmla="*/ 152 w 153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3">
                <a:moveTo>
                  <a:pt x="152" y="222"/>
                </a:moveTo>
                <a:lnTo>
                  <a:pt x="152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93"/>
                  <a:pt x="0" y="193"/>
                  <a:pt x="0" y="193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70" y="122"/>
                  <a:pt x="82" y="111"/>
                  <a:pt x="88" y="105"/>
                </a:cubicBezTo>
                <a:cubicBezTo>
                  <a:pt x="94" y="93"/>
                  <a:pt x="94" y="87"/>
                  <a:pt x="100" y="81"/>
                </a:cubicBezTo>
                <a:cubicBezTo>
                  <a:pt x="100" y="81"/>
                  <a:pt x="100" y="76"/>
                  <a:pt x="100" y="70"/>
                </a:cubicBezTo>
                <a:cubicBezTo>
                  <a:pt x="100" y="58"/>
                  <a:pt x="100" y="52"/>
                  <a:pt x="94" y="46"/>
                </a:cubicBezTo>
                <a:cubicBezTo>
                  <a:pt x="88" y="41"/>
                  <a:pt x="82" y="41"/>
                  <a:pt x="76" y="41"/>
                </a:cubicBezTo>
                <a:cubicBezTo>
                  <a:pt x="65" y="41"/>
                  <a:pt x="59" y="41"/>
                  <a:pt x="53" y="46"/>
                </a:cubicBezTo>
                <a:cubicBezTo>
                  <a:pt x="41" y="52"/>
                  <a:pt x="36" y="58"/>
                  <a:pt x="24" y="64"/>
                </a:cubicBezTo>
                <a:cubicBezTo>
                  <a:pt x="0" y="35"/>
                  <a:pt x="0" y="35"/>
                  <a:pt x="0" y="35"/>
                </a:cubicBezTo>
                <a:cubicBezTo>
                  <a:pt x="12" y="23"/>
                  <a:pt x="18" y="17"/>
                  <a:pt x="30" y="17"/>
                </a:cubicBezTo>
                <a:cubicBezTo>
                  <a:pt x="36" y="11"/>
                  <a:pt x="41" y="5"/>
                  <a:pt x="53" y="5"/>
                </a:cubicBezTo>
                <a:cubicBezTo>
                  <a:pt x="59" y="5"/>
                  <a:pt x="70" y="0"/>
                  <a:pt x="76" y="0"/>
                </a:cubicBezTo>
                <a:cubicBezTo>
                  <a:pt x="94" y="0"/>
                  <a:pt x="106" y="5"/>
                  <a:pt x="117" y="11"/>
                </a:cubicBezTo>
                <a:cubicBezTo>
                  <a:pt x="123" y="17"/>
                  <a:pt x="135" y="23"/>
                  <a:pt x="141" y="29"/>
                </a:cubicBezTo>
                <a:cubicBezTo>
                  <a:pt x="147" y="41"/>
                  <a:pt x="147" y="52"/>
                  <a:pt x="147" y="64"/>
                </a:cubicBezTo>
                <a:cubicBezTo>
                  <a:pt x="147" y="70"/>
                  <a:pt x="147" y="81"/>
                  <a:pt x="141" y="87"/>
                </a:cubicBezTo>
                <a:cubicBezTo>
                  <a:pt x="141" y="99"/>
                  <a:pt x="135" y="111"/>
                  <a:pt x="129" y="117"/>
                </a:cubicBezTo>
                <a:cubicBezTo>
                  <a:pt x="117" y="128"/>
                  <a:pt x="106" y="140"/>
                  <a:pt x="88" y="158"/>
                </a:cubicBezTo>
                <a:cubicBezTo>
                  <a:pt x="59" y="181"/>
                  <a:pt x="59" y="181"/>
                  <a:pt x="59" y="181"/>
                </a:cubicBezTo>
                <a:cubicBezTo>
                  <a:pt x="59" y="187"/>
                  <a:pt x="59" y="187"/>
                  <a:pt x="59" y="187"/>
                </a:cubicBezTo>
                <a:cubicBezTo>
                  <a:pt x="152" y="187"/>
                  <a:pt x="152" y="187"/>
                  <a:pt x="152" y="187"/>
                </a:cubicBezTo>
                <a:lnTo>
                  <a:pt x="152" y="22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Freeform 247"/>
          <p:cNvSpPr>
            <a:spLocks noChangeArrowheads="1"/>
          </p:cNvSpPr>
          <p:nvPr/>
        </p:nvSpPr>
        <p:spPr bwMode="auto">
          <a:xfrm>
            <a:off x="2860729" y="2042292"/>
            <a:ext cx="76399" cy="88765"/>
          </a:xfrm>
          <a:custGeom>
            <a:avLst/>
            <a:gdLst>
              <a:gd name="T0" fmla="*/ 152 w 153"/>
              <a:gd name="T1" fmla="*/ 222 h 223"/>
              <a:gd name="T2" fmla="*/ 152 w 153"/>
              <a:gd name="T3" fmla="*/ 222 h 223"/>
              <a:gd name="T4" fmla="*/ 0 w 153"/>
              <a:gd name="T5" fmla="*/ 222 h 223"/>
              <a:gd name="T6" fmla="*/ 0 w 153"/>
              <a:gd name="T7" fmla="*/ 193 h 223"/>
              <a:gd name="T8" fmla="*/ 58 w 153"/>
              <a:gd name="T9" fmla="*/ 134 h 223"/>
              <a:gd name="T10" fmla="*/ 87 w 153"/>
              <a:gd name="T11" fmla="*/ 105 h 223"/>
              <a:gd name="T12" fmla="*/ 99 w 153"/>
              <a:gd name="T13" fmla="*/ 81 h 223"/>
              <a:gd name="T14" fmla="*/ 99 w 153"/>
              <a:gd name="T15" fmla="*/ 70 h 223"/>
              <a:gd name="T16" fmla="*/ 93 w 153"/>
              <a:gd name="T17" fmla="*/ 46 h 223"/>
              <a:gd name="T18" fmla="*/ 76 w 153"/>
              <a:gd name="T19" fmla="*/ 41 h 223"/>
              <a:gd name="T20" fmla="*/ 52 w 153"/>
              <a:gd name="T21" fmla="*/ 46 h 223"/>
              <a:gd name="T22" fmla="*/ 23 w 153"/>
              <a:gd name="T23" fmla="*/ 64 h 223"/>
              <a:gd name="T24" fmla="*/ 0 w 153"/>
              <a:gd name="T25" fmla="*/ 35 h 223"/>
              <a:gd name="T26" fmla="*/ 29 w 153"/>
              <a:gd name="T27" fmla="*/ 17 h 223"/>
              <a:gd name="T28" fmla="*/ 52 w 153"/>
              <a:gd name="T29" fmla="*/ 5 h 223"/>
              <a:gd name="T30" fmla="*/ 76 w 153"/>
              <a:gd name="T31" fmla="*/ 0 h 223"/>
              <a:gd name="T32" fmla="*/ 117 w 153"/>
              <a:gd name="T33" fmla="*/ 11 h 223"/>
              <a:gd name="T34" fmla="*/ 140 w 153"/>
              <a:gd name="T35" fmla="*/ 29 h 223"/>
              <a:gd name="T36" fmla="*/ 146 w 153"/>
              <a:gd name="T37" fmla="*/ 64 h 223"/>
              <a:gd name="T38" fmla="*/ 140 w 153"/>
              <a:gd name="T39" fmla="*/ 87 h 223"/>
              <a:gd name="T40" fmla="*/ 128 w 153"/>
              <a:gd name="T41" fmla="*/ 117 h 223"/>
              <a:gd name="T42" fmla="*/ 87 w 153"/>
              <a:gd name="T43" fmla="*/ 158 h 223"/>
              <a:gd name="T44" fmla="*/ 58 w 153"/>
              <a:gd name="T45" fmla="*/ 181 h 223"/>
              <a:gd name="T46" fmla="*/ 58 w 153"/>
              <a:gd name="T47" fmla="*/ 187 h 223"/>
              <a:gd name="T48" fmla="*/ 152 w 153"/>
              <a:gd name="T49" fmla="*/ 187 h 223"/>
              <a:gd name="T50" fmla="*/ 152 w 153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3">
                <a:moveTo>
                  <a:pt x="152" y="222"/>
                </a:moveTo>
                <a:lnTo>
                  <a:pt x="152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93"/>
                  <a:pt x="0" y="193"/>
                  <a:pt x="0" y="193"/>
                </a:cubicBezTo>
                <a:cubicBezTo>
                  <a:pt x="58" y="134"/>
                  <a:pt x="58" y="134"/>
                  <a:pt x="58" y="134"/>
                </a:cubicBezTo>
                <a:cubicBezTo>
                  <a:pt x="70" y="122"/>
                  <a:pt x="82" y="111"/>
                  <a:pt x="87" y="105"/>
                </a:cubicBezTo>
                <a:cubicBezTo>
                  <a:pt x="93" y="93"/>
                  <a:pt x="93" y="87"/>
                  <a:pt x="99" y="81"/>
                </a:cubicBezTo>
                <a:cubicBezTo>
                  <a:pt x="99" y="81"/>
                  <a:pt x="99" y="76"/>
                  <a:pt x="99" y="70"/>
                </a:cubicBezTo>
                <a:cubicBezTo>
                  <a:pt x="99" y="58"/>
                  <a:pt x="99" y="52"/>
                  <a:pt x="93" y="46"/>
                </a:cubicBezTo>
                <a:cubicBezTo>
                  <a:pt x="87" y="41"/>
                  <a:pt x="82" y="41"/>
                  <a:pt x="76" y="41"/>
                </a:cubicBezTo>
                <a:cubicBezTo>
                  <a:pt x="64" y="41"/>
                  <a:pt x="58" y="41"/>
                  <a:pt x="52" y="46"/>
                </a:cubicBezTo>
                <a:cubicBezTo>
                  <a:pt x="41" y="52"/>
                  <a:pt x="35" y="58"/>
                  <a:pt x="23" y="64"/>
                </a:cubicBezTo>
                <a:cubicBezTo>
                  <a:pt x="0" y="35"/>
                  <a:pt x="0" y="35"/>
                  <a:pt x="0" y="35"/>
                </a:cubicBezTo>
                <a:cubicBezTo>
                  <a:pt x="11" y="23"/>
                  <a:pt x="17" y="17"/>
                  <a:pt x="29" y="17"/>
                </a:cubicBezTo>
                <a:cubicBezTo>
                  <a:pt x="35" y="11"/>
                  <a:pt x="41" y="5"/>
                  <a:pt x="52" y="5"/>
                </a:cubicBezTo>
                <a:cubicBezTo>
                  <a:pt x="58" y="5"/>
                  <a:pt x="70" y="0"/>
                  <a:pt x="76" y="0"/>
                </a:cubicBezTo>
                <a:cubicBezTo>
                  <a:pt x="93" y="0"/>
                  <a:pt x="105" y="5"/>
                  <a:pt x="117" y="11"/>
                </a:cubicBezTo>
                <a:cubicBezTo>
                  <a:pt x="123" y="17"/>
                  <a:pt x="134" y="23"/>
                  <a:pt x="140" y="29"/>
                </a:cubicBezTo>
                <a:cubicBezTo>
                  <a:pt x="146" y="41"/>
                  <a:pt x="146" y="52"/>
                  <a:pt x="146" y="64"/>
                </a:cubicBezTo>
                <a:cubicBezTo>
                  <a:pt x="146" y="70"/>
                  <a:pt x="146" y="81"/>
                  <a:pt x="140" y="87"/>
                </a:cubicBezTo>
                <a:cubicBezTo>
                  <a:pt x="140" y="99"/>
                  <a:pt x="134" y="111"/>
                  <a:pt x="128" y="117"/>
                </a:cubicBezTo>
                <a:cubicBezTo>
                  <a:pt x="117" y="128"/>
                  <a:pt x="105" y="140"/>
                  <a:pt x="87" y="158"/>
                </a:cubicBezTo>
                <a:cubicBezTo>
                  <a:pt x="58" y="181"/>
                  <a:pt x="58" y="181"/>
                  <a:pt x="58" y="181"/>
                </a:cubicBezTo>
                <a:cubicBezTo>
                  <a:pt x="58" y="187"/>
                  <a:pt x="58" y="187"/>
                  <a:pt x="58" y="187"/>
                </a:cubicBezTo>
                <a:cubicBezTo>
                  <a:pt x="152" y="187"/>
                  <a:pt x="152" y="187"/>
                  <a:pt x="152" y="187"/>
                </a:cubicBezTo>
                <a:lnTo>
                  <a:pt x="152" y="22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Freeform 248"/>
          <p:cNvSpPr>
            <a:spLocks noChangeArrowheads="1"/>
          </p:cNvSpPr>
          <p:nvPr/>
        </p:nvSpPr>
        <p:spPr bwMode="auto">
          <a:xfrm>
            <a:off x="2767904" y="2232005"/>
            <a:ext cx="76399" cy="88763"/>
          </a:xfrm>
          <a:custGeom>
            <a:avLst/>
            <a:gdLst>
              <a:gd name="T0" fmla="*/ 152 w 153"/>
              <a:gd name="T1" fmla="*/ 222 h 223"/>
              <a:gd name="T2" fmla="*/ 152 w 153"/>
              <a:gd name="T3" fmla="*/ 222 h 223"/>
              <a:gd name="T4" fmla="*/ 0 w 153"/>
              <a:gd name="T5" fmla="*/ 222 h 223"/>
              <a:gd name="T6" fmla="*/ 0 w 153"/>
              <a:gd name="T7" fmla="*/ 193 h 223"/>
              <a:gd name="T8" fmla="*/ 59 w 153"/>
              <a:gd name="T9" fmla="*/ 134 h 223"/>
              <a:gd name="T10" fmla="*/ 88 w 153"/>
              <a:gd name="T11" fmla="*/ 105 h 223"/>
              <a:gd name="T12" fmla="*/ 100 w 153"/>
              <a:gd name="T13" fmla="*/ 82 h 223"/>
              <a:gd name="T14" fmla="*/ 100 w 153"/>
              <a:gd name="T15" fmla="*/ 70 h 223"/>
              <a:gd name="T16" fmla="*/ 94 w 153"/>
              <a:gd name="T17" fmla="*/ 47 h 223"/>
              <a:gd name="T18" fmla="*/ 76 w 153"/>
              <a:gd name="T19" fmla="*/ 41 h 223"/>
              <a:gd name="T20" fmla="*/ 53 w 153"/>
              <a:gd name="T21" fmla="*/ 47 h 223"/>
              <a:gd name="T22" fmla="*/ 24 w 153"/>
              <a:gd name="T23" fmla="*/ 64 h 223"/>
              <a:gd name="T24" fmla="*/ 0 w 153"/>
              <a:gd name="T25" fmla="*/ 35 h 223"/>
              <a:gd name="T26" fmla="*/ 30 w 153"/>
              <a:gd name="T27" fmla="*/ 12 h 223"/>
              <a:gd name="T28" fmla="*/ 53 w 153"/>
              <a:gd name="T29" fmla="*/ 6 h 223"/>
              <a:gd name="T30" fmla="*/ 76 w 153"/>
              <a:gd name="T31" fmla="*/ 0 h 223"/>
              <a:gd name="T32" fmla="*/ 117 w 153"/>
              <a:gd name="T33" fmla="*/ 12 h 223"/>
              <a:gd name="T34" fmla="*/ 141 w 153"/>
              <a:gd name="T35" fmla="*/ 29 h 223"/>
              <a:gd name="T36" fmla="*/ 147 w 153"/>
              <a:gd name="T37" fmla="*/ 64 h 223"/>
              <a:gd name="T38" fmla="*/ 141 w 153"/>
              <a:gd name="T39" fmla="*/ 88 h 223"/>
              <a:gd name="T40" fmla="*/ 129 w 153"/>
              <a:gd name="T41" fmla="*/ 117 h 223"/>
              <a:gd name="T42" fmla="*/ 88 w 153"/>
              <a:gd name="T43" fmla="*/ 158 h 223"/>
              <a:gd name="T44" fmla="*/ 59 w 153"/>
              <a:gd name="T45" fmla="*/ 181 h 223"/>
              <a:gd name="T46" fmla="*/ 59 w 153"/>
              <a:gd name="T47" fmla="*/ 187 h 223"/>
              <a:gd name="T48" fmla="*/ 152 w 153"/>
              <a:gd name="T49" fmla="*/ 187 h 223"/>
              <a:gd name="T50" fmla="*/ 152 w 153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3">
                <a:moveTo>
                  <a:pt x="152" y="222"/>
                </a:moveTo>
                <a:lnTo>
                  <a:pt x="152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93"/>
                  <a:pt x="0" y="193"/>
                  <a:pt x="0" y="193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70" y="123"/>
                  <a:pt x="82" y="111"/>
                  <a:pt x="88" y="105"/>
                </a:cubicBezTo>
                <a:cubicBezTo>
                  <a:pt x="94" y="93"/>
                  <a:pt x="94" y="88"/>
                  <a:pt x="100" y="82"/>
                </a:cubicBezTo>
                <a:cubicBezTo>
                  <a:pt x="100" y="82"/>
                  <a:pt x="100" y="76"/>
                  <a:pt x="100" y="70"/>
                </a:cubicBezTo>
                <a:cubicBezTo>
                  <a:pt x="100" y="58"/>
                  <a:pt x="100" y="53"/>
                  <a:pt x="94" y="47"/>
                </a:cubicBezTo>
                <a:cubicBezTo>
                  <a:pt x="88" y="41"/>
                  <a:pt x="82" y="41"/>
                  <a:pt x="76" y="41"/>
                </a:cubicBezTo>
                <a:cubicBezTo>
                  <a:pt x="65" y="41"/>
                  <a:pt x="59" y="41"/>
                  <a:pt x="53" y="47"/>
                </a:cubicBezTo>
                <a:cubicBezTo>
                  <a:pt x="41" y="53"/>
                  <a:pt x="36" y="58"/>
                  <a:pt x="24" y="64"/>
                </a:cubicBezTo>
                <a:cubicBezTo>
                  <a:pt x="0" y="35"/>
                  <a:pt x="0" y="35"/>
                  <a:pt x="0" y="35"/>
                </a:cubicBezTo>
                <a:cubicBezTo>
                  <a:pt x="12" y="23"/>
                  <a:pt x="18" y="18"/>
                  <a:pt x="30" y="12"/>
                </a:cubicBezTo>
                <a:cubicBezTo>
                  <a:pt x="36" y="12"/>
                  <a:pt x="41" y="6"/>
                  <a:pt x="53" y="6"/>
                </a:cubicBezTo>
                <a:cubicBezTo>
                  <a:pt x="59" y="6"/>
                  <a:pt x="70" y="0"/>
                  <a:pt x="76" y="0"/>
                </a:cubicBezTo>
                <a:cubicBezTo>
                  <a:pt x="94" y="0"/>
                  <a:pt x="106" y="6"/>
                  <a:pt x="117" y="12"/>
                </a:cubicBezTo>
                <a:cubicBezTo>
                  <a:pt x="123" y="18"/>
                  <a:pt x="135" y="23"/>
                  <a:pt x="141" y="29"/>
                </a:cubicBezTo>
                <a:cubicBezTo>
                  <a:pt x="147" y="41"/>
                  <a:pt x="147" y="53"/>
                  <a:pt x="147" y="64"/>
                </a:cubicBezTo>
                <a:cubicBezTo>
                  <a:pt x="147" y="70"/>
                  <a:pt x="147" y="82"/>
                  <a:pt x="141" y="88"/>
                </a:cubicBezTo>
                <a:cubicBezTo>
                  <a:pt x="141" y="99"/>
                  <a:pt x="135" y="111"/>
                  <a:pt x="129" y="117"/>
                </a:cubicBezTo>
                <a:cubicBezTo>
                  <a:pt x="117" y="129"/>
                  <a:pt x="106" y="140"/>
                  <a:pt x="88" y="158"/>
                </a:cubicBezTo>
                <a:cubicBezTo>
                  <a:pt x="59" y="181"/>
                  <a:pt x="59" y="181"/>
                  <a:pt x="59" y="181"/>
                </a:cubicBezTo>
                <a:cubicBezTo>
                  <a:pt x="59" y="187"/>
                  <a:pt x="59" y="187"/>
                  <a:pt x="59" y="187"/>
                </a:cubicBezTo>
                <a:cubicBezTo>
                  <a:pt x="152" y="187"/>
                  <a:pt x="152" y="187"/>
                  <a:pt x="152" y="187"/>
                </a:cubicBezTo>
                <a:lnTo>
                  <a:pt x="152" y="22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Freeform 249"/>
          <p:cNvSpPr>
            <a:spLocks noChangeArrowheads="1"/>
          </p:cNvSpPr>
          <p:nvPr/>
        </p:nvSpPr>
        <p:spPr bwMode="auto">
          <a:xfrm>
            <a:off x="2860729" y="2233745"/>
            <a:ext cx="76399" cy="88765"/>
          </a:xfrm>
          <a:custGeom>
            <a:avLst/>
            <a:gdLst>
              <a:gd name="T0" fmla="*/ 152 w 153"/>
              <a:gd name="T1" fmla="*/ 93 h 223"/>
              <a:gd name="T2" fmla="*/ 152 w 153"/>
              <a:gd name="T3" fmla="*/ 93 h 223"/>
              <a:gd name="T4" fmla="*/ 128 w 153"/>
              <a:gd name="T5" fmla="*/ 193 h 223"/>
              <a:gd name="T6" fmla="*/ 41 w 153"/>
              <a:gd name="T7" fmla="*/ 222 h 223"/>
              <a:gd name="T8" fmla="*/ 11 w 153"/>
              <a:gd name="T9" fmla="*/ 222 h 223"/>
              <a:gd name="T10" fmla="*/ 11 w 153"/>
              <a:gd name="T11" fmla="*/ 181 h 223"/>
              <a:gd name="T12" fmla="*/ 41 w 153"/>
              <a:gd name="T13" fmla="*/ 187 h 223"/>
              <a:gd name="T14" fmla="*/ 76 w 153"/>
              <a:gd name="T15" fmla="*/ 181 h 223"/>
              <a:gd name="T16" fmla="*/ 99 w 153"/>
              <a:gd name="T17" fmla="*/ 158 h 223"/>
              <a:gd name="T18" fmla="*/ 111 w 153"/>
              <a:gd name="T19" fmla="*/ 117 h 223"/>
              <a:gd name="T20" fmla="*/ 111 w 153"/>
              <a:gd name="T21" fmla="*/ 117 h 223"/>
              <a:gd name="T22" fmla="*/ 87 w 153"/>
              <a:gd name="T23" fmla="*/ 134 h 223"/>
              <a:gd name="T24" fmla="*/ 58 w 153"/>
              <a:gd name="T25" fmla="*/ 140 h 223"/>
              <a:gd name="T26" fmla="*/ 17 w 153"/>
              <a:gd name="T27" fmla="*/ 123 h 223"/>
              <a:gd name="T28" fmla="*/ 0 w 153"/>
              <a:gd name="T29" fmla="*/ 76 h 223"/>
              <a:gd name="T30" fmla="*/ 17 w 153"/>
              <a:gd name="T31" fmla="*/ 17 h 223"/>
              <a:gd name="T32" fmla="*/ 70 w 153"/>
              <a:gd name="T33" fmla="*/ 0 h 223"/>
              <a:gd name="T34" fmla="*/ 117 w 153"/>
              <a:gd name="T35" fmla="*/ 12 h 223"/>
              <a:gd name="T36" fmla="*/ 146 w 153"/>
              <a:gd name="T37" fmla="*/ 41 h 223"/>
              <a:gd name="T38" fmla="*/ 152 w 153"/>
              <a:gd name="T39" fmla="*/ 93 h 223"/>
              <a:gd name="T40" fmla="*/ 76 w 153"/>
              <a:gd name="T41" fmla="*/ 35 h 223"/>
              <a:gd name="T42" fmla="*/ 76 w 153"/>
              <a:gd name="T43" fmla="*/ 35 h 223"/>
              <a:gd name="T44" fmla="*/ 52 w 153"/>
              <a:gd name="T45" fmla="*/ 47 h 223"/>
              <a:gd name="T46" fmla="*/ 41 w 153"/>
              <a:gd name="T47" fmla="*/ 70 h 223"/>
              <a:gd name="T48" fmla="*/ 52 w 153"/>
              <a:gd name="T49" fmla="*/ 99 h 223"/>
              <a:gd name="T50" fmla="*/ 70 w 153"/>
              <a:gd name="T51" fmla="*/ 105 h 223"/>
              <a:gd name="T52" fmla="*/ 99 w 153"/>
              <a:gd name="T53" fmla="*/ 99 h 223"/>
              <a:gd name="T54" fmla="*/ 105 w 153"/>
              <a:gd name="T55" fmla="*/ 76 h 223"/>
              <a:gd name="T56" fmla="*/ 99 w 153"/>
              <a:gd name="T57" fmla="*/ 47 h 223"/>
              <a:gd name="T58" fmla="*/ 76 w 153"/>
              <a:gd name="T59" fmla="*/ 35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3" h="223">
                <a:moveTo>
                  <a:pt x="152" y="93"/>
                </a:moveTo>
                <a:lnTo>
                  <a:pt x="152" y="93"/>
                </a:lnTo>
                <a:cubicBezTo>
                  <a:pt x="152" y="134"/>
                  <a:pt x="146" y="169"/>
                  <a:pt x="128" y="193"/>
                </a:cubicBezTo>
                <a:cubicBezTo>
                  <a:pt x="105" y="210"/>
                  <a:pt x="82" y="222"/>
                  <a:pt x="41" y="222"/>
                </a:cubicBezTo>
                <a:cubicBezTo>
                  <a:pt x="29" y="222"/>
                  <a:pt x="17" y="222"/>
                  <a:pt x="11" y="222"/>
                </a:cubicBezTo>
                <a:cubicBezTo>
                  <a:pt x="11" y="181"/>
                  <a:pt x="11" y="181"/>
                  <a:pt x="11" y="181"/>
                </a:cubicBezTo>
                <a:cubicBezTo>
                  <a:pt x="23" y="187"/>
                  <a:pt x="29" y="187"/>
                  <a:pt x="41" y="187"/>
                </a:cubicBezTo>
                <a:cubicBezTo>
                  <a:pt x="52" y="187"/>
                  <a:pt x="70" y="181"/>
                  <a:pt x="76" y="181"/>
                </a:cubicBezTo>
                <a:cubicBezTo>
                  <a:pt x="87" y="175"/>
                  <a:pt x="93" y="169"/>
                  <a:pt x="99" y="158"/>
                </a:cubicBezTo>
                <a:cubicBezTo>
                  <a:pt x="105" y="146"/>
                  <a:pt x="111" y="134"/>
                  <a:pt x="111" y="117"/>
                </a:cubicBezTo>
                <a:lnTo>
                  <a:pt x="111" y="117"/>
                </a:lnTo>
                <a:cubicBezTo>
                  <a:pt x="105" y="128"/>
                  <a:pt x="93" y="134"/>
                  <a:pt x="87" y="134"/>
                </a:cubicBezTo>
                <a:cubicBezTo>
                  <a:pt x="82" y="140"/>
                  <a:pt x="70" y="140"/>
                  <a:pt x="58" y="140"/>
                </a:cubicBezTo>
                <a:cubicBezTo>
                  <a:pt x="41" y="140"/>
                  <a:pt x="23" y="134"/>
                  <a:pt x="17" y="123"/>
                </a:cubicBezTo>
                <a:cubicBezTo>
                  <a:pt x="6" y="111"/>
                  <a:pt x="0" y="93"/>
                  <a:pt x="0" y="76"/>
                </a:cubicBezTo>
                <a:cubicBezTo>
                  <a:pt x="0" y="52"/>
                  <a:pt x="6" y="29"/>
                  <a:pt x="17" y="17"/>
                </a:cubicBezTo>
                <a:cubicBezTo>
                  <a:pt x="29" y="6"/>
                  <a:pt x="52" y="0"/>
                  <a:pt x="70" y="0"/>
                </a:cubicBezTo>
                <a:cubicBezTo>
                  <a:pt x="87" y="0"/>
                  <a:pt x="105" y="0"/>
                  <a:pt x="117" y="12"/>
                </a:cubicBezTo>
                <a:cubicBezTo>
                  <a:pt x="128" y="17"/>
                  <a:pt x="134" y="29"/>
                  <a:pt x="146" y="41"/>
                </a:cubicBezTo>
                <a:cubicBezTo>
                  <a:pt x="152" y="58"/>
                  <a:pt x="152" y="76"/>
                  <a:pt x="152" y="93"/>
                </a:cubicBezTo>
                <a:close/>
                <a:moveTo>
                  <a:pt x="76" y="35"/>
                </a:moveTo>
                <a:lnTo>
                  <a:pt x="76" y="35"/>
                </a:lnTo>
                <a:cubicBezTo>
                  <a:pt x="64" y="35"/>
                  <a:pt x="58" y="35"/>
                  <a:pt x="52" y="47"/>
                </a:cubicBezTo>
                <a:cubicBezTo>
                  <a:pt x="47" y="52"/>
                  <a:pt x="41" y="58"/>
                  <a:pt x="41" y="70"/>
                </a:cubicBezTo>
                <a:cubicBezTo>
                  <a:pt x="41" y="82"/>
                  <a:pt x="47" y="93"/>
                  <a:pt x="52" y="99"/>
                </a:cubicBezTo>
                <a:cubicBezTo>
                  <a:pt x="52" y="105"/>
                  <a:pt x="64" y="105"/>
                  <a:pt x="70" y="105"/>
                </a:cubicBezTo>
                <a:cubicBezTo>
                  <a:pt x="82" y="105"/>
                  <a:pt x="87" y="105"/>
                  <a:pt x="99" y="99"/>
                </a:cubicBezTo>
                <a:cubicBezTo>
                  <a:pt x="105" y="93"/>
                  <a:pt x="105" y="87"/>
                  <a:pt x="105" y="76"/>
                </a:cubicBezTo>
                <a:cubicBezTo>
                  <a:pt x="105" y="64"/>
                  <a:pt x="105" y="52"/>
                  <a:pt x="99" y="47"/>
                </a:cubicBezTo>
                <a:cubicBezTo>
                  <a:pt x="93" y="41"/>
                  <a:pt x="82" y="35"/>
                  <a:pt x="76" y="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Freeform 251"/>
          <p:cNvSpPr>
            <a:spLocks noChangeArrowheads="1"/>
          </p:cNvSpPr>
          <p:nvPr/>
        </p:nvSpPr>
        <p:spPr bwMode="auto">
          <a:xfrm>
            <a:off x="3120639" y="1476643"/>
            <a:ext cx="76399" cy="88763"/>
          </a:xfrm>
          <a:custGeom>
            <a:avLst/>
            <a:gdLst>
              <a:gd name="T0" fmla="*/ 152 w 153"/>
              <a:gd name="T1" fmla="*/ 223 h 224"/>
              <a:gd name="T2" fmla="*/ 152 w 153"/>
              <a:gd name="T3" fmla="*/ 223 h 224"/>
              <a:gd name="T4" fmla="*/ 0 w 153"/>
              <a:gd name="T5" fmla="*/ 223 h 224"/>
              <a:gd name="T6" fmla="*/ 0 w 153"/>
              <a:gd name="T7" fmla="*/ 188 h 224"/>
              <a:gd name="T8" fmla="*/ 58 w 153"/>
              <a:gd name="T9" fmla="*/ 135 h 224"/>
              <a:gd name="T10" fmla="*/ 87 w 153"/>
              <a:gd name="T11" fmla="*/ 100 h 224"/>
              <a:gd name="T12" fmla="*/ 99 w 153"/>
              <a:gd name="T13" fmla="*/ 82 h 224"/>
              <a:gd name="T14" fmla="*/ 99 w 153"/>
              <a:gd name="T15" fmla="*/ 65 h 224"/>
              <a:gd name="T16" fmla="*/ 93 w 153"/>
              <a:gd name="T17" fmla="*/ 41 h 224"/>
              <a:gd name="T18" fmla="*/ 76 w 153"/>
              <a:gd name="T19" fmla="*/ 36 h 224"/>
              <a:gd name="T20" fmla="*/ 52 w 153"/>
              <a:gd name="T21" fmla="*/ 41 h 224"/>
              <a:gd name="T22" fmla="*/ 23 w 153"/>
              <a:gd name="T23" fmla="*/ 59 h 224"/>
              <a:gd name="T24" fmla="*/ 0 w 153"/>
              <a:gd name="T25" fmla="*/ 30 h 224"/>
              <a:gd name="T26" fmla="*/ 29 w 153"/>
              <a:gd name="T27" fmla="*/ 12 h 224"/>
              <a:gd name="T28" fmla="*/ 52 w 153"/>
              <a:gd name="T29" fmla="*/ 0 h 224"/>
              <a:gd name="T30" fmla="*/ 76 w 153"/>
              <a:gd name="T31" fmla="*/ 0 h 224"/>
              <a:gd name="T32" fmla="*/ 117 w 153"/>
              <a:gd name="T33" fmla="*/ 6 h 224"/>
              <a:gd name="T34" fmla="*/ 140 w 153"/>
              <a:gd name="T35" fmla="*/ 24 h 224"/>
              <a:gd name="T36" fmla="*/ 146 w 153"/>
              <a:gd name="T37" fmla="*/ 59 h 224"/>
              <a:gd name="T38" fmla="*/ 140 w 153"/>
              <a:gd name="T39" fmla="*/ 88 h 224"/>
              <a:gd name="T40" fmla="*/ 128 w 153"/>
              <a:gd name="T41" fmla="*/ 111 h 224"/>
              <a:gd name="T42" fmla="*/ 87 w 153"/>
              <a:gd name="T43" fmla="*/ 152 h 224"/>
              <a:gd name="T44" fmla="*/ 58 w 153"/>
              <a:gd name="T45" fmla="*/ 182 h 224"/>
              <a:gd name="T46" fmla="*/ 58 w 153"/>
              <a:gd name="T47" fmla="*/ 182 h 224"/>
              <a:gd name="T48" fmla="*/ 152 w 153"/>
              <a:gd name="T49" fmla="*/ 182 h 224"/>
              <a:gd name="T50" fmla="*/ 152 w 153"/>
              <a:gd name="T51" fmla="*/ 2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4">
                <a:moveTo>
                  <a:pt x="152" y="223"/>
                </a:moveTo>
                <a:lnTo>
                  <a:pt x="152" y="223"/>
                </a:lnTo>
                <a:cubicBezTo>
                  <a:pt x="0" y="223"/>
                  <a:pt x="0" y="223"/>
                  <a:pt x="0" y="223"/>
                </a:cubicBezTo>
                <a:cubicBezTo>
                  <a:pt x="0" y="188"/>
                  <a:pt x="0" y="188"/>
                  <a:pt x="0" y="188"/>
                </a:cubicBezTo>
                <a:cubicBezTo>
                  <a:pt x="58" y="135"/>
                  <a:pt x="58" y="135"/>
                  <a:pt x="58" y="135"/>
                </a:cubicBezTo>
                <a:cubicBezTo>
                  <a:pt x="70" y="117"/>
                  <a:pt x="81" y="106"/>
                  <a:pt x="87" y="100"/>
                </a:cubicBezTo>
                <a:cubicBezTo>
                  <a:pt x="93" y="94"/>
                  <a:pt x="93" y="88"/>
                  <a:pt x="99" y="82"/>
                </a:cubicBezTo>
                <a:cubicBezTo>
                  <a:pt x="99" y="77"/>
                  <a:pt x="99" y="71"/>
                  <a:pt x="99" y="65"/>
                </a:cubicBezTo>
                <a:cubicBezTo>
                  <a:pt x="99" y="53"/>
                  <a:pt x="99" y="47"/>
                  <a:pt x="93" y="41"/>
                </a:cubicBezTo>
                <a:cubicBezTo>
                  <a:pt x="87" y="41"/>
                  <a:pt x="81" y="36"/>
                  <a:pt x="76" y="36"/>
                </a:cubicBezTo>
                <a:cubicBezTo>
                  <a:pt x="64" y="36"/>
                  <a:pt x="58" y="41"/>
                  <a:pt x="52" y="41"/>
                </a:cubicBezTo>
                <a:cubicBezTo>
                  <a:pt x="41" y="47"/>
                  <a:pt x="35" y="53"/>
                  <a:pt x="23" y="59"/>
                </a:cubicBezTo>
                <a:cubicBezTo>
                  <a:pt x="0" y="30"/>
                  <a:pt x="0" y="30"/>
                  <a:pt x="0" y="30"/>
                </a:cubicBezTo>
                <a:cubicBezTo>
                  <a:pt x="11" y="18"/>
                  <a:pt x="17" y="12"/>
                  <a:pt x="29" y="12"/>
                </a:cubicBezTo>
                <a:cubicBezTo>
                  <a:pt x="35" y="6"/>
                  <a:pt x="41" y="0"/>
                  <a:pt x="52" y="0"/>
                </a:cubicBezTo>
                <a:cubicBezTo>
                  <a:pt x="58" y="0"/>
                  <a:pt x="70" y="0"/>
                  <a:pt x="76" y="0"/>
                </a:cubicBezTo>
                <a:cubicBezTo>
                  <a:pt x="93" y="0"/>
                  <a:pt x="105" y="0"/>
                  <a:pt x="117" y="6"/>
                </a:cubicBezTo>
                <a:cubicBezTo>
                  <a:pt x="122" y="12"/>
                  <a:pt x="134" y="18"/>
                  <a:pt x="140" y="24"/>
                </a:cubicBezTo>
                <a:cubicBezTo>
                  <a:pt x="146" y="36"/>
                  <a:pt x="146" y="47"/>
                  <a:pt x="146" y="59"/>
                </a:cubicBezTo>
                <a:cubicBezTo>
                  <a:pt x="146" y="65"/>
                  <a:pt x="146" y="77"/>
                  <a:pt x="140" y="88"/>
                </a:cubicBezTo>
                <a:cubicBezTo>
                  <a:pt x="140" y="94"/>
                  <a:pt x="134" y="106"/>
                  <a:pt x="128" y="111"/>
                </a:cubicBezTo>
                <a:cubicBezTo>
                  <a:pt x="117" y="123"/>
                  <a:pt x="105" y="135"/>
                  <a:pt x="87" y="152"/>
                </a:cubicBezTo>
                <a:cubicBezTo>
                  <a:pt x="58" y="182"/>
                  <a:pt x="58" y="182"/>
                  <a:pt x="58" y="182"/>
                </a:cubicBezTo>
                <a:lnTo>
                  <a:pt x="58" y="182"/>
                </a:lnTo>
                <a:cubicBezTo>
                  <a:pt x="152" y="182"/>
                  <a:pt x="152" y="182"/>
                  <a:pt x="152" y="182"/>
                </a:cubicBezTo>
                <a:lnTo>
                  <a:pt x="152" y="223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Freeform 252"/>
          <p:cNvSpPr>
            <a:spLocks noChangeArrowheads="1"/>
          </p:cNvSpPr>
          <p:nvPr/>
        </p:nvSpPr>
        <p:spPr bwMode="auto">
          <a:xfrm>
            <a:off x="3120639" y="1666353"/>
            <a:ext cx="76399" cy="88765"/>
          </a:xfrm>
          <a:custGeom>
            <a:avLst/>
            <a:gdLst>
              <a:gd name="T0" fmla="*/ 152 w 153"/>
              <a:gd name="T1" fmla="*/ 93 h 223"/>
              <a:gd name="T2" fmla="*/ 152 w 153"/>
              <a:gd name="T3" fmla="*/ 93 h 223"/>
              <a:gd name="T4" fmla="*/ 122 w 153"/>
              <a:gd name="T5" fmla="*/ 193 h 223"/>
              <a:gd name="T6" fmla="*/ 41 w 153"/>
              <a:gd name="T7" fmla="*/ 222 h 223"/>
              <a:gd name="T8" fmla="*/ 11 w 153"/>
              <a:gd name="T9" fmla="*/ 222 h 223"/>
              <a:gd name="T10" fmla="*/ 11 w 153"/>
              <a:gd name="T11" fmla="*/ 181 h 223"/>
              <a:gd name="T12" fmla="*/ 41 w 153"/>
              <a:gd name="T13" fmla="*/ 187 h 223"/>
              <a:gd name="T14" fmla="*/ 76 w 153"/>
              <a:gd name="T15" fmla="*/ 181 h 223"/>
              <a:gd name="T16" fmla="*/ 99 w 153"/>
              <a:gd name="T17" fmla="*/ 158 h 223"/>
              <a:gd name="T18" fmla="*/ 111 w 153"/>
              <a:gd name="T19" fmla="*/ 117 h 223"/>
              <a:gd name="T20" fmla="*/ 111 w 153"/>
              <a:gd name="T21" fmla="*/ 117 h 223"/>
              <a:gd name="T22" fmla="*/ 87 w 153"/>
              <a:gd name="T23" fmla="*/ 140 h 223"/>
              <a:gd name="T24" fmla="*/ 58 w 153"/>
              <a:gd name="T25" fmla="*/ 146 h 223"/>
              <a:gd name="T26" fmla="*/ 17 w 153"/>
              <a:gd name="T27" fmla="*/ 123 h 223"/>
              <a:gd name="T28" fmla="*/ 0 w 153"/>
              <a:gd name="T29" fmla="*/ 76 h 223"/>
              <a:gd name="T30" fmla="*/ 17 w 153"/>
              <a:gd name="T31" fmla="*/ 17 h 223"/>
              <a:gd name="T32" fmla="*/ 70 w 153"/>
              <a:gd name="T33" fmla="*/ 0 h 223"/>
              <a:gd name="T34" fmla="*/ 117 w 153"/>
              <a:gd name="T35" fmla="*/ 11 h 223"/>
              <a:gd name="T36" fmla="*/ 140 w 153"/>
              <a:gd name="T37" fmla="*/ 41 h 223"/>
              <a:gd name="T38" fmla="*/ 152 w 153"/>
              <a:gd name="T39" fmla="*/ 93 h 223"/>
              <a:gd name="T40" fmla="*/ 76 w 153"/>
              <a:gd name="T41" fmla="*/ 35 h 223"/>
              <a:gd name="T42" fmla="*/ 76 w 153"/>
              <a:gd name="T43" fmla="*/ 35 h 223"/>
              <a:gd name="T44" fmla="*/ 52 w 153"/>
              <a:gd name="T45" fmla="*/ 47 h 223"/>
              <a:gd name="T46" fmla="*/ 41 w 153"/>
              <a:gd name="T47" fmla="*/ 76 h 223"/>
              <a:gd name="T48" fmla="*/ 52 w 153"/>
              <a:gd name="T49" fmla="*/ 99 h 223"/>
              <a:gd name="T50" fmla="*/ 70 w 153"/>
              <a:gd name="T51" fmla="*/ 105 h 223"/>
              <a:gd name="T52" fmla="*/ 99 w 153"/>
              <a:gd name="T53" fmla="*/ 99 h 223"/>
              <a:gd name="T54" fmla="*/ 105 w 153"/>
              <a:gd name="T55" fmla="*/ 76 h 223"/>
              <a:gd name="T56" fmla="*/ 99 w 153"/>
              <a:gd name="T57" fmla="*/ 47 h 223"/>
              <a:gd name="T58" fmla="*/ 76 w 153"/>
              <a:gd name="T59" fmla="*/ 35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3" h="223">
                <a:moveTo>
                  <a:pt x="152" y="93"/>
                </a:moveTo>
                <a:lnTo>
                  <a:pt x="152" y="93"/>
                </a:lnTo>
                <a:cubicBezTo>
                  <a:pt x="152" y="134"/>
                  <a:pt x="146" y="169"/>
                  <a:pt x="122" y="193"/>
                </a:cubicBezTo>
                <a:cubicBezTo>
                  <a:pt x="105" y="210"/>
                  <a:pt x="81" y="222"/>
                  <a:pt x="41" y="222"/>
                </a:cubicBezTo>
                <a:cubicBezTo>
                  <a:pt x="29" y="222"/>
                  <a:pt x="17" y="222"/>
                  <a:pt x="11" y="222"/>
                </a:cubicBezTo>
                <a:cubicBezTo>
                  <a:pt x="11" y="181"/>
                  <a:pt x="11" y="181"/>
                  <a:pt x="11" y="181"/>
                </a:cubicBezTo>
                <a:cubicBezTo>
                  <a:pt x="23" y="187"/>
                  <a:pt x="29" y="187"/>
                  <a:pt x="41" y="187"/>
                </a:cubicBezTo>
                <a:cubicBezTo>
                  <a:pt x="52" y="187"/>
                  <a:pt x="70" y="181"/>
                  <a:pt x="76" y="181"/>
                </a:cubicBezTo>
                <a:cubicBezTo>
                  <a:pt x="87" y="175"/>
                  <a:pt x="93" y="169"/>
                  <a:pt x="99" y="158"/>
                </a:cubicBezTo>
                <a:cubicBezTo>
                  <a:pt x="105" y="146"/>
                  <a:pt x="111" y="134"/>
                  <a:pt x="111" y="117"/>
                </a:cubicBezTo>
                <a:lnTo>
                  <a:pt x="111" y="117"/>
                </a:lnTo>
                <a:cubicBezTo>
                  <a:pt x="105" y="129"/>
                  <a:pt x="93" y="134"/>
                  <a:pt x="87" y="140"/>
                </a:cubicBezTo>
                <a:cubicBezTo>
                  <a:pt x="81" y="140"/>
                  <a:pt x="70" y="146"/>
                  <a:pt x="58" y="146"/>
                </a:cubicBezTo>
                <a:cubicBezTo>
                  <a:pt x="41" y="146"/>
                  <a:pt x="23" y="134"/>
                  <a:pt x="17" y="123"/>
                </a:cubicBezTo>
                <a:cubicBezTo>
                  <a:pt x="5" y="111"/>
                  <a:pt x="0" y="93"/>
                  <a:pt x="0" y="76"/>
                </a:cubicBezTo>
                <a:cubicBezTo>
                  <a:pt x="0" y="52"/>
                  <a:pt x="5" y="29"/>
                  <a:pt x="17" y="17"/>
                </a:cubicBezTo>
                <a:cubicBezTo>
                  <a:pt x="29" y="6"/>
                  <a:pt x="52" y="0"/>
                  <a:pt x="70" y="0"/>
                </a:cubicBezTo>
                <a:cubicBezTo>
                  <a:pt x="87" y="0"/>
                  <a:pt x="105" y="0"/>
                  <a:pt x="117" y="11"/>
                </a:cubicBezTo>
                <a:cubicBezTo>
                  <a:pt x="128" y="17"/>
                  <a:pt x="134" y="29"/>
                  <a:pt x="140" y="41"/>
                </a:cubicBezTo>
                <a:cubicBezTo>
                  <a:pt x="152" y="58"/>
                  <a:pt x="152" y="76"/>
                  <a:pt x="152" y="93"/>
                </a:cubicBezTo>
                <a:close/>
                <a:moveTo>
                  <a:pt x="76" y="35"/>
                </a:moveTo>
                <a:lnTo>
                  <a:pt x="76" y="35"/>
                </a:lnTo>
                <a:cubicBezTo>
                  <a:pt x="64" y="35"/>
                  <a:pt x="58" y="41"/>
                  <a:pt x="52" y="47"/>
                </a:cubicBezTo>
                <a:cubicBezTo>
                  <a:pt x="46" y="52"/>
                  <a:pt x="41" y="58"/>
                  <a:pt x="41" y="76"/>
                </a:cubicBezTo>
                <a:cubicBezTo>
                  <a:pt x="41" y="82"/>
                  <a:pt x="46" y="93"/>
                  <a:pt x="52" y="99"/>
                </a:cubicBezTo>
                <a:cubicBezTo>
                  <a:pt x="52" y="105"/>
                  <a:pt x="64" y="105"/>
                  <a:pt x="70" y="105"/>
                </a:cubicBezTo>
                <a:cubicBezTo>
                  <a:pt x="81" y="105"/>
                  <a:pt x="87" y="105"/>
                  <a:pt x="99" y="99"/>
                </a:cubicBezTo>
                <a:cubicBezTo>
                  <a:pt x="105" y="93"/>
                  <a:pt x="105" y="88"/>
                  <a:pt x="105" y="76"/>
                </a:cubicBezTo>
                <a:cubicBezTo>
                  <a:pt x="105" y="64"/>
                  <a:pt x="105" y="58"/>
                  <a:pt x="99" y="47"/>
                </a:cubicBezTo>
                <a:cubicBezTo>
                  <a:pt x="93" y="41"/>
                  <a:pt x="81" y="35"/>
                  <a:pt x="76" y="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Freeform 253"/>
          <p:cNvSpPr>
            <a:spLocks noChangeArrowheads="1"/>
          </p:cNvSpPr>
          <p:nvPr/>
        </p:nvSpPr>
        <p:spPr bwMode="auto">
          <a:xfrm>
            <a:off x="3078866" y="1856062"/>
            <a:ext cx="54571" cy="88763"/>
          </a:xfrm>
          <a:custGeom>
            <a:avLst/>
            <a:gdLst>
              <a:gd name="T0" fmla="*/ 111 w 112"/>
              <a:gd name="T1" fmla="*/ 222 h 223"/>
              <a:gd name="T2" fmla="*/ 111 w 112"/>
              <a:gd name="T3" fmla="*/ 222 h 223"/>
              <a:gd name="T4" fmla="*/ 64 w 112"/>
              <a:gd name="T5" fmla="*/ 222 h 223"/>
              <a:gd name="T6" fmla="*/ 64 w 112"/>
              <a:gd name="T7" fmla="*/ 94 h 223"/>
              <a:gd name="T8" fmla="*/ 64 w 112"/>
              <a:gd name="T9" fmla="*/ 70 h 223"/>
              <a:gd name="T10" fmla="*/ 64 w 112"/>
              <a:gd name="T11" fmla="*/ 47 h 223"/>
              <a:gd name="T12" fmla="*/ 47 w 112"/>
              <a:gd name="T13" fmla="*/ 64 h 223"/>
              <a:gd name="T14" fmla="*/ 23 w 112"/>
              <a:gd name="T15" fmla="*/ 82 h 223"/>
              <a:gd name="T16" fmla="*/ 0 w 112"/>
              <a:gd name="T17" fmla="*/ 59 h 223"/>
              <a:gd name="T18" fmla="*/ 70 w 112"/>
              <a:gd name="T19" fmla="*/ 0 h 223"/>
              <a:gd name="T20" fmla="*/ 111 w 112"/>
              <a:gd name="T21" fmla="*/ 0 h 223"/>
              <a:gd name="T22" fmla="*/ 111 w 112"/>
              <a:gd name="T23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223">
                <a:moveTo>
                  <a:pt x="111" y="222"/>
                </a:moveTo>
                <a:lnTo>
                  <a:pt x="111" y="222"/>
                </a:lnTo>
                <a:cubicBezTo>
                  <a:pt x="64" y="222"/>
                  <a:pt x="64" y="222"/>
                  <a:pt x="64" y="222"/>
                </a:cubicBezTo>
                <a:cubicBezTo>
                  <a:pt x="64" y="94"/>
                  <a:pt x="64" y="94"/>
                  <a:pt x="64" y="94"/>
                </a:cubicBezTo>
                <a:cubicBezTo>
                  <a:pt x="64" y="70"/>
                  <a:pt x="64" y="70"/>
                  <a:pt x="64" y="70"/>
                </a:cubicBezTo>
                <a:cubicBezTo>
                  <a:pt x="64" y="47"/>
                  <a:pt x="64" y="47"/>
                  <a:pt x="64" y="47"/>
                </a:cubicBezTo>
                <a:cubicBezTo>
                  <a:pt x="58" y="59"/>
                  <a:pt x="52" y="64"/>
                  <a:pt x="47" y="64"/>
                </a:cubicBezTo>
                <a:cubicBezTo>
                  <a:pt x="23" y="82"/>
                  <a:pt x="23" y="82"/>
                  <a:pt x="23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0" y="0"/>
                  <a:pt x="70" y="0"/>
                  <a:pt x="70" y="0"/>
                </a:cubicBezTo>
                <a:cubicBezTo>
                  <a:pt x="111" y="0"/>
                  <a:pt x="111" y="0"/>
                  <a:pt x="111" y="0"/>
                </a:cubicBezTo>
                <a:lnTo>
                  <a:pt x="111" y="222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Freeform 254"/>
          <p:cNvSpPr>
            <a:spLocks noChangeArrowheads="1"/>
          </p:cNvSpPr>
          <p:nvPr/>
        </p:nvSpPr>
        <p:spPr bwMode="auto">
          <a:xfrm>
            <a:off x="3167051" y="1856062"/>
            <a:ext cx="76399" cy="88763"/>
          </a:xfrm>
          <a:custGeom>
            <a:avLst/>
            <a:gdLst>
              <a:gd name="T0" fmla="*/ 0 w 153"/>
              <a:gd name="T1" fmla="*/ 129 h 223"/>
              <a:gd name="T2" fmla="*/ 0 w 153"/>
              <a:gd name="T3" fmla="*/ 129 h 223"/>
              <a:gd name="T4" fmla="*/ 30 w 153"/>
              <a:gd name="T5" fmla="*/ 29 h 223"/>
              <a:gd name="T6" fmla="*/ 112 w 153"/>
              <a:gd name="T7" fmla="*/ 0 h 223"/>
              <a:gd name="T8" fmla="*/ 141 w 153"/>
              <a:gd name="T9" fmla="*/ 0 h 223"/>
              <a:gd name="T10" fmla="*/ 141 w 153"/>
              <a:gd name="T11" fmla="*/ 35 h 223"/>
              <a:gd name="T12" fmla="*/ 112 w 153"/>
              <a:gd name="T13" fmla="*/ 35 h 223"/>
              <a:gd name="T14" fmla="*/ 71 w 153"/>
              <a:gd name="T15" fmla="*/ 41 h 223"/>
              <a:gd name="T16" fmla="*/ 53 w 153"/>
              <a:gd name="T17" fmla="*/ 64 h 223"/>
              <a:gd name="T18" fmla="*/ 41 w 153"/>
              <a:gd name="T19" fmla="*/ 105 h 223"/>
              <a:gd name="T20" fmla="*/ 41 w 153"/>
              <a:gd name="T21" fmla="*/ 105 h 223"/>
              <a:gd name="T22" fmla="*/ 94 w 153"/>
              <a:gd name="T23" fmla="*/ 76 h 223"/>
              <a:gd name="T24" fmla="*/ 135 w 153"/>
              <a:gd name="T25" fmla="*/ 94 h 223"/>
              <a:gd name="T26" fmla="*/ 152 w 153"/>
              <a:gd name="T27" fmla="*/ 146 h 223"/>
              <a:gd name="T28" fmla="*/ 135 w 153"/>
              <a:gd name="T29" fmla="*/ 205 h 223"/>
              <a:gd name="T30" fmla="*/ 82 w 153"/>
              <a:gd name="T31" fmla="*/ 222 h 223"/>
              <a:gd name="T32" fmla="*/ 35 w 153"/>
              <a:gd name="T33" fmla="*/ 211 h 223"/>
              <a:gd name="T34" fmla="*/ 6 w 153"/>
              <a:gd name="T35" fmla="*/ 181 h 223"/>
              <a:gd name="T36" fmla="*/ 0 w 153"/>
              <a:gd name="T37" fmla="*/ 129 h 223"/>
              <a:gd name="T38" fmla="*/ 76 w 153"/>
              <a:gd name="T39" fmla="*/ 187 h 223"/>
              <a:gd name="T40" fmla="*/ 76 w 153"/>
              <a:gd name="T41" fmla="*/ 187 h 223"/>
              <a:gd name="T42" fmla="*/ 100 w 153"/>
              <a:gd name="T43" fmla="*/ 176 h 223"/>
              <a:gd name="T44" fmla="*/ 112 w 153"/>
              <a:gd name="T45" fmla="*/ 146 h 223"/>
              <a:gd name="T46" fmla="*/ 100 w 153"/>
              <a:gd name="T47" fmla="*/ 123 h 223"/>
              <a:gd name="T48" fmla="*/ 82 w 153"/>
              <a:gd name="T49" fmla="*/ 111 h 223"/>
              <a:gd name="T50" fmla="*/ 53 w 153"/>
              <a:gd name="T51" fmla="*/ 123 h 223"/>
              <a:gd name="T52" fmla="*/ 47 w 153"/>
              <a:gd name="T53" fmla="*/ 141 h 223"/>
              <a:gd name="T54" fmla="*/ 53 w 153"/>
              <a:gd name="T55" fmla="*/ 176 h 223"/>
              <a:gd name="T56" fmla="*/ 76 w 153"/>
              <a:gd name="T57" fmla="*/ 187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3" h="223">
                <a:moveTo>
                  <a:pt x="0" y="129"/>
                </a:moveTo>
                <a:lnTo>
                  <a:pt x="0" y="129"/>
                </a:lnTo>
                <a:cubicBezTo>
                  <a:pt x="0" y="82"/>
                  <a:pt x="6" y="53"/>
                  <a:pt x="30" y="29"/>
                </a:cubicBezTo>
                <a:cubicBezTo>
                  <a:pt x="47" y="6"/>
                  <a:pt x="71" y="0"/>
                  <a:pt x="112" y="0"/>
                </a:cubicBezTo>
                <a:cubicBezTo>
                  <a:pt x="123" y="0"/>
                  <a:pt x="129" y="0"/>
                  <a:pt x="141" y="0"/>
                </a:cubicBezTo>
                <a:cubicBezTo>
                  <a:pt x="141" y="35"/>
                  <a:pt x="141" y="35"/>
                  <a:pt x="141" y="35"/>
                </a:cubicBezTo>
                <a:cubicBezTo>
                  <a:pt x="129" y="35"/>
                  <a:pt x="123" y="35"/>
                  <a:pt x="112" y="35"/>
                </a:cubicBezTo>
                <a:cubicBezTo>
                  <a:pt x="94" y="35"/>
                  <a:pt x="82" y="35"/>
                  <a:pt x="71" y="41"/>
                </a:cubicBezTo>
                <a:cubicBezTo>
                  <a:pt x="65" y="47"/>
                  <a:pt x="53" y="53"/>
                  <a:pt x="53" y="64"/>
                </a:cubicBezTo>
                <a:cubicBezTo>
                  <a:pt x="47" y="70"/>
                  <a:pt x="41" y="88"/>
                  <a:pt x="41" y="105"/>
                </a:cubicBezTo>
                <a:lnTo>
                  <a:pt x="41" y="105"/>
                </a:lnTo>
                <a:cubicBezTo>
                  <a:pt x="53" y="88"/>
                  <a:pt x="71" y="76"/>
                  <a:pt x="94" y="76"/>
                </a:cubicBezTo>
                <a:cubicBezTo>
                  <a:pt x="112" y="76"/>
                  <a:pt x="129" y="82"/>
                  <a:pt x="135" y="94"/>
                </a:cubicBezTo>
                <a:cubicBezTo>
                  <a:pt x="147" y="105"/>
                  <a:pt x="152" y="123"/>
                  <a:pt x="152" y="146"/>
                </a:cubicBezTo>
                <a:cubicBezTo>
                  <a:pt x="152" y="170"/>
                  <a:pt x="147" y="187"/>
                  <a:pt x="135" y="205"/>
                </a:cubicBezTo>
                <a:cubicBezTo>
                  <a:pt x="123" y="216"/>
                  <a:pt x="106" y="222"/>
                  <a:pt x="82" y="222"/>
                </a:cubicBezTo>
                <a:cubicBezTo>
                  <a:pt x="65" y="222"/>
                  <a:pt x="47" y="216"/>
                  <a:pt x="35" y="211"/>
                </a:cubicBezTo>
                <a:cubicBezTo>
                  <a:pt x="24" y="205"/>
                  <a:pt x="18" y="193"/>
                  <a:pt x="6" y="181"/>
                </a:cubicBezTo>
                <a:cubicBezTo>
                  <a:pt x="0" y="164"/>
                  <a:pt x="0" y="146"/>
                  <a:pt x="0" y="129"/>
                </a:cubicBezTo>
                <a:close/>
                <a:moveTo>
                  <a:pt x="76" y="187"/>
                </a:moveTo>
                <a:lnTo>
                  <a:pt x="76" y="187"/>
                </a:lnTo>
                <a:cubicBezTo>
                  <a:pt x="88" y="187"/>
                  <a:pt x="94" y="181"/>
                  <a:pt x="100" y="176"/>
                </a:cubicBezTo>
                <a:cubicBezTo>
                  <a:pt x="106" y="170"/>
                  <a:pt x="112" y="158"/>
                  <a:pt x="112" y="146"/>
                </a:cubicBezTo>
                <a:cubicBezTo>
                  <a:pt x="112" y="135"/>
                  <a:pt x="106" y="129"/>
                  <a:pt x="100" y="123"/>
                </a:cubicBezTo>
                <a:cubicBezTo>
                  <a:pt x="94" y="117"/>
                  <a:pt x="88" y="111"/>
                  <a:pt x="82" y="111"/>
                </a:cubicBezTo>
                <a:cubicBezTo>
                  <a:pt x="71" y="111"/>
                  <a:pt x="65" y="117"/>
                  <a:pt x="53" y="123"/>
                </a:cubicBezTo>
                <a:cubicBezTo>
                  <a:pt x="47" y="129"/>
                  <a:pt x="47" y="135"/>
                  <a:pt x="47" y="141"/>
                </a:cubicBezTo>
                <a:cubicBezTo>
                  <a:pt x="47" y="152"/>
                  <a:pt x="47" y="164"/>
                  <a:pt x="53" y="176"/>
                </a:cubicBezTo>
                <a:cubicBezTo>
                  <a:pt x="59" y="181"/>
                  <a:pt x="71" y="187"/>
                  <a:pt x="76" y="18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Freeform 255"/>
          <p:cNvSpPr>
            <a:spLocks noChangeArrowheads="1"/>
          </p:cNvSpPr>
          <p:nvPr/>
        </p:nvSpPr>
        <p:spPr bwMode="auto">
          <a:xfrm>
            <a:off x="3074226" y="2042292"/>
            <a:ext cx="76399" cy="88765"/>
          </a:xfrm>
          <a:custGeom>
            <a:avLst/>
            <a:gdLst>
              <a:gd name="T0" fmla="*/ 152 w 153"/>
              <a:gd name="T1" fmla="*/ 222 h 223"/>
              <a:gd name="T2" fmla="*/ 152 w 153"/>
              <a:gd name="T3" fmla="*/ 222 h 223"/>
              <a:gd name="T4" fmla="*/ 0 w 153"/>
              <a:gd name="T5" fmla="*/ 222 h 223"/>
              <a:gd name="T6" fmla="*/ 0 w 153"/>
              <a:gd name="T7" fmla="*/ 193 h 223"/>
              <a:gd name="T8" fmla="*/ 58 w 153"/>
              <a:gd name="T9" fmla="*/ 134 h 223"/>
              <a:gd name="T10" fmla="*/ 88 w 153"/>
              <a:gd name="T11" fmla="*/ 105 h 223"/>
              <a:gd name="T12" fmla="*/ 99 w 153"/>
              <a:gd name="T13" fmla="*/ 81 h 223"/>
              <a:gd name="T14" fmla="*/ 99 w 153"/>
              <a:gd name="T15" fmla="*/ 70 h 223"/>
              <a:gd name="T16" fmla="*/ 93 w 153"/>
              <a:gd name="T17" fmla="*/ 46 h 223"/>
              <a:gd name="T18" fmla="*/ 76 w 153"/>
              <a:gd name="T19" fmla="*/ 41 h 223"/>
              <a:gd name="T20" fmla="*/ 53 w 153"/>
              <a:gd name="T21" fmla="*/ 46 h 223"/>
              <a:gd name="T22" fmla="*/ 23 w 153"/>
              <a:gd name="T23" fmla="*/ 64 h 223"/>
              <a:gd name="T24" fmla="*/ 0 w 153"/>
              <a:gd name="T25" fmla="*/ 35 h 223"/>
              <a:gd name="T26" fmla="*/ 29 w 153"/>
              <a:gd name="T27" fmla="*/ 17 h 223"/>
              <a:gd name="T28" fmla="*/ 53 w 153"/>
              <a:gd name="T29" fmla="*/ 5 h 223"/>
              <a:gd name="T30" fmla="*/ 76 w 153"/>
              <a:gd name="T31" fmla="*/ 0 h 223"/>
              <a:gd name="T32" fmla="*/ 117 w 153"/>
              <a:gd name="T33" fmla="*/ 11 h 223"/>
              <a:gd name="T34" fmla="*/ 140 w 153"/>
              <a:gd name="T35" fmla="*/ 29 h 223"/>
              <a:gd name="T36" fmla="*/ 146 w 153"/>
              <a:gd name="T37" fmla="*/ 64 h 223"/>
              <a:gd name="T38" fmla="*/ 140 w 153"/>
              <a:gd name="T39" fmla="*/ 87 h 223"/>
              <a:gd name="T40" fmla="*/ 129 w 153"/>
              <a:gd name="T41" fmla="*/ 117 h 223"/>
              <a:gd name="T42" fmla="*/ 88 w 153"/>
              <a:gd name="T43" fmla="*/ 158 h 223"/>
              <a:gd name="T44" fmla="*/ 58 w 153"/>
              <a:gd name="T45" fmla="*/ 181 h 223"/>
              <a:gd name="T46" fmla="*/ 58 w 153"/>
              <a:gd name="T47" fmla="*/ 187 h 223"/>
              <a:gd name="T48" fmla="*/ 152 w 153"/>
              <a:gd name="T49" fmla="*/ 187 h 223"/>
              <a:gd name="T50" fmla="*/ 152 w 153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3">
                <a:moveTo>
                  <a:pt x="152" y="222"/>
                </a:moveTo>
                <a:lnTo>
                  <a:pt x="152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93"/>
                  <a:pt x="0" y="193"/>
                  <a:pt x="0" y="193"/>
                </a:cubicBezTo>
                <a:cubicBezTo>
                  <a:pt x="58" y="134"/>
                  <a:pt x="58" y="134"/>
                  <a:pt x="58" y="134"/>
                </a:cubicBezTo>
                <a:cubicBezTo>
                  <a:pt x="70" y="122"/>
                  <a:pt x="82" y="111"/>
                  <a:pt x="88" y="105"/>
                </a:cubicBezTo>
                <a:cubicBezTo>
                  <a:pt x="93" y="93"/>
                  <a:pt x="93" y="87"/>
                  <a:pt x="99" y="81"/>
                </a:cubicBezTo>
                <a:cubicBezTo>
                  <a:pt x="99" y="81"/>
                  <a:pt x="99" y="76"/>
                  <a:pt x="99" y="70"/>
                </a:cubicBezTo>
                <a:cubicBezTo>
                  <a:pt x="99" y="58"/>
                  <a:pt x="99" y="52"/>
                  <a:pt x="93" y="46"/>
                </a:cubicBezTo>
                <a:cubicBezTo>
                  <a:pt x="88" y="41"/>
                  <a:pt x="82" y="41"/>
                  <a:pt x="76" y="41"/>
                </a:cubicBezTo>
                <a:cubicBezTo>
                  <a:pt x="64" y="41"/>
                  <a:pt x="58" y="41"/>
                  <a:pt x="53" y="46"/>
                </a:cubicBezTo>
                <a:cubicBezTo>
                  <a:pt x="41" y="52"/>
                  <a:pt x="35" y="58"/>
                  <a:pt x="23" y="64"/>
                </a:cubicBezTo>
                <a:cubicBezTo>
                  <a:pt x="0" y="35"/>
                  <a:pt x="0" y="35"/>
                  <a:pt x="0" y="35"/>
                </a:cubicBezTo>
                <a:cubicBezTo>
                  <a:pt x="12" y="23"/>
                  <a:pt x="18" y="17"/>
                  <a:pt x="29" y="17"/>
                </a:cubicBezTo>
                <a:cubicBezTo>
                  <a:pt x="35" y="11"/>
                  <a:pt x="41" y="5"/>
                  <a:pt x="53" y="5"/>
                </a:cubicBezTo>
                <a:cubicBezTo>
                  <a:pt x="58" y="5"/>
                  <a:pt x="70" y="0"/>
                  <a:pt x="76" y="0"/>
                </a:cubicBezTo>
                <a:cubicBezTo>
                  <a:pt x="93" y="0"/>
                  <a:pt x="105" y="5"/>
                  <a:pt x="117" y="11"/>
                </a:cubicBezTo>
                <a:cubicBezTo>
                  <a:pt x="123" y="17"/>
                  <a:pt x="134" y="23"/>
                  <a:pt x="140" y="29"/>
                </a:cubicBezTo>
                <a:cubicBezTo>
                  <a:pt x="146" y="41"/>
                  <a:pt x="146" y="52"/>
                  <a:pt x="146" y="64"/>
                </a:cubicBezTo>
                <a:cubicBezTo>
                  <a:pt x="146" y="70"/>
                  <a:pt x="146" y="81"/>
                  <a:pt x="140" y="87"/>
                </a:cubicBezTo>
                <a:cubicBezTo>
                  <a:pt x="140" y="99"/>
                  <a:pt x="134" y="111"/>
                  <a:pt x="129" y="117"/>
                </a:cubicBezTo>
                <a:cubicBezTo>
                  <a:pt x="117" y="128"/>
                  <a:pt x="105" y="140"/>
                  <a:pt x="88" y="158"/>
                </a:cubicBezTo>
                <a:cubicBezTo>
                  <a:pt x="58" y="181"/>
                  <a:pt x="58" y="181"/>
                  <a:pt x="58" y="181"/>
                </a:cubicBezTo>
                <a:cubicBezTo>
                  <a:pt x="58" y="187"/>
                  <a:pt x="58" y="187"/>
                  <a:pt x="58" y="187"/>
                </a:cubicBezTo>
                <a:cubicBezTo>
                  <a:pt x="152" y="187"/>
                  <a:pt x="152" y="187"/>
                  <a:pt x="152" y="187"/>
                </a:cubicBezTo>
                <a:lnTo>
                  <a:pt x="152" y="222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Freeform 256"/>
          <p:cNvSpPr>
            <a:spLocks noChangeArrowheads="1"/>
          </p:cNvSpPr>
          <p:nvPr/>
        </p:nvSpPr>
        <p:spPr bwMode="auto">
          <a:xfrm>
            <a:off x="3167051" y="2042293"/>
            <a:ext cx="76399" cy="90505"/>
          </a:xfrm>
          <a:custGeom>
            <a:avLst/>
            <a:gdLst>
              <a:gd name="T0" fmla="*/ 147 w 153"/>
              <a:gd name="T1" fmla="*/ 52 h 229"/>
              <a:gd name="T2" fmla="*/ 147 w 153"/>
              <a:gd name="T3" fmla="*/ 52 h 229"/>
              <a:gd name="T4" fmla="*/ 135 w 153"/>
              <a:gd name="T5" fmla="*/ 87 h 229"/>
              <a:gd name="T6" fmla="*/ 100 w 153"/>
              <a:gd name="T7" fmla="*/ 111 h 229"/>
              <a:gd name="T8" fmla="*/ 100 w 153"/>
              <a:gd name="T9" fmla="*/ 111 h 229"/>
              <a:gd name="T10" fmla="*/ 141 w 153"/>
              <a:gd name="T11" fmla="*/ 128 h 229"/>
              <a:gd name="T12" fmla="*/ 152 w 153"/>
              <a:gd name="T13" fmla="*/ 163 h 229"/>
              <a:gd name="T14" fmla="*/ 129 w 153"/>
              <a:gd name="T15" fmla="*/ 210 h 229"/>
              <a:gd name="T16" fmla="*/ 65 w 153"/>
              <a:gd name="T17" fmla="*/ 228 h 229"/>
              <a:gd name="T18" fmla="*/ 0 w 153"/>
              <a:gd name="T19" fmla="*/ 216 h 229"/>
              <a:gd name="T20" fmla="*/ 0 w 153"/>
              <a:gd name="T21" fmla="*/ 175 h 229"/>
              <a:gd name="T22" fmla="*/ 30 w 153"/>
              <a:gd name="T23" fmla="*/ 187 h 229"/>
              <a:gd name="T24" fmla="*/ 59 w 153"/>
              <a:gd name="T25" fmla="*/ 193 h 229"/>
              <a:gd name="T26" fmla="*/ 94 w 153"/>
              <a:gd name="T27" fmla="*/ 181 h 229"/>
              <a:gd name="T28" fmla="*/ 106 w 153"/>
              <a:gd name="T29" fmla="*/ 158 h 229"/>
              <a:gd name="T30" fmla="*/ 88 w 153"/>
              <a:gd name="T31" fmla="*/ 134 h 229"/>
              <a:gd name="T32" fmla="*/ 53 w 153"/>
              <a:gd name="T33" fmla="*/ 128 h 229"/>
              <a:gd name="T34" fmla="*/ 35 w 153"/>
              <a:gd name="T35" fmla="*/ 128 h 229"/>
              <a:gd name="T36" fmla="*/ 35 w 153"/>
              <a:gd name="T37" fmla="*/ 93 h 229"/>
              <a:gd name="T38" fmla="*/ 53 w 153"/>
              <a:gd name="T39" fmla="*/ 93 h 229"/>
              <a:gd name="T40" fmla="*/ 88 w 153"/>
              <a:gd name="T41" fmla="*/ 87 h 229"/>
              <a:gd name="T42" fmla="*/ 100 w 153"/>
              <a:gd name="T43" fmla="*/ 64 h 229"/>
              <a:gd name="T44" fmla="*/ 71 w 153"/>
              <a:gd name="T45" fmla="*/ 41 h 229"/>
              <a:gd name="T46" fmla="*/ 47 w 153"/>
              <a:gd name="T47" fmla="*/ 46 h 229"/>
              <a:gd name="T48" fmla="*/ 24 w 153"/>
              <a:gd name="T49" fmla="*/ 58 h 229"/>
              <a:gd name="T50" fmla="*/ 0 w 153"/>
              <a:gd name="T51" fmla="*/ 23 h 229"/>
              <a:gd name="T52" fmla="*/ 71 w 153"/>
              <a:gd name="T53" fmla="*/ 0 h 229"/>
              <a:gd name="T54" fmla="*/ 123 w 153"/>
              <a:gd name="T55" fmla="*/ 17 h 229"/>
              <a:gd name="T56" fmla="*/ 147 w 153"/>
              <a:gd name="T57" fmla="*/ 52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3" h="229">
                <a:moveTo>
                  <a:pt x="147" y="52"/>
                </a:moveTo>
                <a:lnTo>
                  <a:pt x="147" y="52"/>
                </a:lnTo>
                <a:cubicBezTo>
                  <a:pt x="147" y="70"/>
                  <a:pt x="141" y="81"/>
                  <a:pt x="135" y="87"/>
                </a:cubicBezTo>
                <a:cubicBezTo>
                  <a:pt x="123" y="99"/>
                  <a:pt x="112" y="105"/>
                  <a:pt x="100" y="111"/>
                </a:cubicBezTo>
                <a:lnTo>
                  <a:pt x="100" y="111"/>
                </a:lnTo>
                <a:cubicBezTo>
                  <a:pt x="117" y="111"/>
                  <a:pt x="129" y="117"/>
                  <a:pt x="141" y="128"/>
                </a:cubicBezTo>
                <a:cubicBezTo>
                  <a:pt x="147" y="134"/>
                  <a:pt x="152" y="146"/>
                  <a:pt x="152" y="163"/>
                </a:cubicBezTo>
                <a:cubicBezTo>
                  <a:pt x="152" y="181"/>
                  <a:pt x="147" y="198"/>
                  <a:pt x="129" y="210"/>
                </a:cubicBezTo>
                <a:cubicBezTo>
                  <a:pt x="112" y="222"/>
                  <a:pt x="94" y="228"/>
                  <a:pt x="65" y="228"/>
                </a:cubicBezTo>
                <a:cubicBezTo>
                  <a:pt x="41" y="228"/>
                  <a:pt x="18" y="222"/>
                  <a:pt x="0" y="216"/>
                </a:cubicBezTo>
                <a:cubicBezTo>
                  <a:pt x="0" y="175"/>
                  <a:pt x="0" y="175"/>
                  <a:pt x="0" y="175"/>
                </a:cubicBezTo>
                <a:cubicBezTo>
                  <a:pt x="6" y="181"/>
                  <a:pt x="18" y="187"/>
                  <a:pt x="30" y="187"/>
                </a:cubicBezTo>
                <a:cubicBezTo>
                  <a:pt x="41" y="187"/>
                  <a:pt x="47" y="193"/>
                  <a:pt x="59" y="193"/>
                </a:cubicBezTo>
                <a:cubicBezTo>
                  <a:pt x="76" y="193"/>
                  <a:pt x="88" y="187"/>
                  <a:pt x="94" y="181"/>
                </a:cubicBezTo>
                <a:cubicBezTo>
                  <a:pt x="100" y="181"/>
                  <a:pt x="106" y="169"/>
                  <a:pt x="106" y="158"/>
                </a:cubicBezTo>
                <a:cubicBezTo>
                  <a:pt x="106" y="146"/>
                  <a:pt x="100" y="140"/>
                  <a:pt x="88" y="134"/>
                </a:cubicBezTo>
                <a:cubicBezTo>
                  <a:pt x="82" y="134"/>
                  <a:pt x="71" y="128"/>
                  <a:pt x="53" y="128"/>
                </a:cubicBezTo>
                <a:cubicBezTo>
                  <a:pt x="35" y="128"/>
                  <a:pt x="35" y="128"/>
                  <a:pt x="35" y="128"/>
                </a:cubicBezTo>
                <a:cubicBezTo>
                  <a:pt x="35" y="93"/>
                  <a:pt x="35" y="93"/>
                  <a:pt x="35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71" y="93"/>
                  <a:pt x="82" y="93"/>
                  <a:pt x="88" y="87"/>
                </a:cubicBezTo>
                <a:cubicBezTo>
                  <a:pt x="94" y="81"/>
                  <a:pt x="100" y="76"/>
                  <a:pt x="100" y="64"/>
                </a:cubicBezTo>
                <a:cubicBezTo>
                  <a:pt x="100" y="46"/>
                  <a:pt x="88" y="41"/>
                  <a:pt x="71" y="41"/>
                </a:cubicBezTo>
                <a:cubicBezTo>
                  <a:pt x="59" y="41"/>
                  <a:pt x="53" y="41"/>
                  <a:pt x="47" y="46"/>
                </a:cubicBezTo>
                <a:cubicBezTo>
                  <a:pt x="41" y="46"/>
                  <a:pt x="30" y="52"/>
                  <a:pt x="24" y="58"/>
                </a:cubicBezTo>
                <a:cubicBezTo>
                  <a:pt x="0" y="23"/>
                  <a:pt x="0" y="23"/>
                  <a:pt x="0" y="23"/>
                </a:cubicBezTo>
                <a:cubicBezTo>
                  <a:pt x="18" y="11"/>
                  <a:pt x="47" y="0"/>
                  <a:pt x="71" y="0"/>
                </a:cubicBezTo>
                <a:cubicBezTo>
                  <a:pt x="94" y="0"/>
                  <a:pt x="112" y="5"/>
                  <a:pt x="123" y="17"/>
                </a:cubicBezTo>
                <a:cubicBezTo>
                  <a:pt x="141" y="23"/>
                  <a:pt x="147" y="41"/>
                  <a:pt x="147" y="52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Freeform 257"/>
          <p:cNvSpPr>
            <a:spLocks noChangeArrowheads="1"/>
          </p:cNvSpPr>
          <p:nvPr/>
        </p:nvSpPr>
        <p:spPr bwMode="auto">
          <a:xfrm>
            <a:off x="3074226" y="2232005"/>
            <a:ext cx="76399" cy="90505"/>
          </a:xfrm>
          <a:custGeom>
            <a:avLst/>
            <a:gdLst>
              <a:gd name="T0" fmla="*/ 146 w 153"/>
              <a:gd name="T1" fmla="*/ 53 h 229"/>
              <a:gd name="T2" fmla="*/ 146 w 153"/>
              <a:gd name="T3" fmla="*/ 53 h 229"/>
              <a:gd name="T4" fmla="*/ 134 w 153"/>
              <a:gd name="T5" fmla="*/ 88 h 229"/>
              <a:gd name="T6" fmla="*/ 99 w 153"/>
              <a:gd name="T7" fmla="*/ 111 h 229"/>
              <a:gd name="T8" fmla="*/ 99 w 153"/>
              <a:gd name="T9" fmla="*/ 111 h 229"/>
              <a:gd name="T10" fmla="*/ 140 w 153"/>
              <a:gd name="T11" fmla="*/ 129 h 229"/>
              <a:gd name="T12" fmla="*/ 152 w 153"/>
              <a:gd name="T13" fmla="*/ 164 h 229"/>
              <a:gd name="T14" fmla="*/ 129 w 153"/>
              <a:gd name="T15" fmla="*/ 210 h 229"/>
              <a:gd name="T16" fmla="*/ 64 w 153"/>
              <a:gd name="T17" fmla="*/ 228 h 229"/>
              <a:gd name="T18" fmla="*/ 0 w 153"/>
              <a:gd name="T19" fmla="*/ 216 h 229"/>
              <a:gd name="T20" fmla="*/ 0 w 153"/>
              <a:gd name="T21" fmla="*/ 175 h 229"/>
              <a:gd name="T22" fmla="*/ 29 w 153"/>
              <a:gd name="T23" fmla="*/ 187 h 229"/>
              <a:gd name="T24" fmla="*/ 58 w 153"/>
              <a:gd name="T25" fmla="*/ 193 h 229"/>
              <a:gd name="T26" fmla="*/ 93 w 153"/>
              <a:gd name="T27" fmla="*/ 181 h 229"/>
              <a:gd name="T28" fmla="*/ 105 w 153"/>
              <a:gd name="T29" fmla="*/ 158 h 229"/>
              <a:gd name="T30" fmla="*/ 93 w 153"/>
              <a:gd name="T31" fmla="*/ 134 h 229"/>
              <a:gd name="T32" fmla="*/ 53 w 153"/>
              <a:gd name="T33" fmla="*/ 129 h 229"/>
              <a:gd name="T34" fmla="*/ 35 w 153"/>
              <a:gd name="T35" fmla="*/ 129 h 229"/>
              <a:gd name="T36" fmla="*/ 35 w 153"/>
              <a:gd name="T37" fmla="*/ 93 h 229"/>
              <a:gd name="T38" fmla="*/ 53 w 153"/>
              <a:gd name="T39" fmla="*/ 93 h 229"/>
              <a:gd name="T40" fmla="*/ 88 w 153"/>
              <a:gd name="T41" fmla="*/ 88 h 229"/>
              <a:gd name="T42" fmla="*/ 99 w 153"/>
              <a:gd name="T43" fmla="*/ 64 h 229"/>
              <a:gd name="T44" fmla="*/ 70 w 153"/>
              <a:gd name="T45" fmla="*/ 41 h 229"/>
              <a:gd name="T46" fmla="*/ 47 w 153"/>
              <a:gd name="T47" fmla="*/ 41 h 229"/>
              <a:gd name="T48" fmla="*/ 23 w 153"/>
              <a:gd name="T49" fmla="*/ 58 h 229"/>
              <a:gd name="T50" fmla="*/ 0 w 153"/>
              <a:gd name="T51" fmla="*/ 23 h 229"/>
              <a:gd name="T52" fmla="*/ 70 w 153"/>
              <a:gd name="T53" fmla="*/ 0 h 229"/>
              <a:gd name="T54" fmla="*/ 129 w 153"/>
              <a:gd name="T55" fmla="*/ 18 h 229"/>
              <a:gd name="T56" fmla="*/ 146 w 153"/>
              <a:gd name="T57" fmla="*/ 53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3" h="229">
                <a:moveTo>
                  <a:pt x="146" y="53"/>
                </a:moveTo>
                <a:lnTo>
                  <a:pt x="146" y="53"/>
                </a:lnTo>
                <a:cubicBezTo>
                  <a:pt x="146" y="70"/>
                  <a:pt x="140" y="82"/>
                  <a:pt x="134" y="88"/>
                </a:cubicBezTo>
                <a:cubicBezTo>
                  <a:pt x="123" y="99"/>
                  <a:pt x="111" y="105"/>
                  <a:pt x="99" y="111"/>
                </a:cubicBezTo>
                <a:lnTo>
                  <a:pt x="99" y="111"/>
                </a:lnTo>
                <a:cubicBezTo>
                  <a:pt x="117" y="111"/>
                  <a:pt x="129" y="117"/>
                  <a:pt x="140" y="129"/>
                </a:cubicBezTo>
                <a:cubicBezTo>
                  <a:pt x="146" y="134"/>
                  <a:pt x="152" y="146"/>
                  <a:pt x="152" y="164"/>
                </a:cubicBezTo>
                <a:cubicBezTo>
                  <a:pt x="152" y="181"/>
                  <a:pt x="146" y="199"/>
                  <a:pt x="129" y="210"/>
                </a:cubicBezTo>
                <a:cubicBezTo>
                  <a:pt x="111" y="222"/>
                  <a:pt x="93" y="228"/>
                  <a:pt x="64" y="228"/>
                </a:cubicBezTo>
                <a:cubicBezTo>
                  <a:pt x="41" y="228"/>
                  <a:pt x="18" y="222"/>
                  <a:pt x="0" y="216"/>
                </a:cubicBezTo>
                <a:cubicBezTo>
                  <a:pt x="0" y="175"/>
                  <a:pt x="0" y="175"/>
                  <a:pt x="0" y="175"/>
                </a:cubicBezTo>
                <a:cubicBezTo>
                  <a:pt x="6" y="181"/>
                  <a:pt x="18" y="187"/>
                  <a:pt x="29" y="187"/>
                </a:cubicBezTo>
                <a:cubicBezTo>
                  <a:pt x="41" y="187"/>
                  <a:pt x="47" y="193"/>
                  <a:pt x="58" y="193"/>
                </a:cubicBezTo>
                <a:cubicBezTo>
                  <a:pt x="76" y="193"/>
                  <a:pt x="88" y="187"/>
                  <a:pt x="93" y="181"/>
                </a:cubicBezTo>
                <a:cubicBezTo>
                  <a:pt x="99" y="175"/>
                  <a:pt x="105" y="170"/>
                  <a:pt x="105" y="158"/>
                </a:cubicBezTo>
                <a:cubicBezTo>
                  <a:pt x="105" y="146"/>
                  <a:pt x="99" y="140"/>
                  <a:pt x="93" y="134"/>
                </a:cubicBezTo>
                <a:cubicBezTo>
                  <a:pt x="82" y="134"/>
                  <a:pt x="70" y="129"/>
                  <a:pt x="53" y="129"/>
                </a:cubicBezTo>
                <a:cubicBezTo>
                  <a:pt x="35" y="129"/>
                  <a:pt x="35" y="129"/>
                  <a:pt x="35" y="129"/>
                </a:cubicBezTo>
                <a:cubicBezTo>
                  <a:pt x="35" y="93"/>
                  <a:pt x="35" y="93"/>
                  <a:pt x="35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70" y="93"/>
                  <a:pt x="82" y="93"/>
                  <a:pt x="88" y="88"/>
                </a:cubicBezTo>
                <a:cubicBezTo>
                  <a:pt x="93" y="82"/>
                  <a:pt x="99" y="76"/>
                  <a:pt x="99" y="64"/>
                </a:cubicBezTo>
                <a:cubicBezTo>
                  <a:pt x="99" y="47"/>
                  <a:pt x="88" y="41"/>
                  <a:pt x="70" y="41"/>
                </a:cubicBezTo>
                <a:cubicBezTo>
                  <a:pt x="64" y="41"/>
                  <a:pt x="53" y="41"/>
                  <a:pt x="47" y="41"/>
                </a:cubicBezTo>
                <a:cubicBezTo>
                  <a:pt x="41" y="47"/>
                  <a:pt x="29" y="53"/>
                  <a:pt x="23" y="58"/>
                </a:cubicBezTo>
                <a:cubicBezTo>
                  <a:pt x="0" y="23"/>
                  <a:pt x="0" y="23"/>
                  <a:pt x="0" y="23"/>
                </a:cubicBezTo>
                <a:cubicBezTo>
                  <a:pt x="23" y="12"/>
                  <a:pt x="47" y="0"/>
                  <a:pt x="70" y="0"/>
                </a:cubicBezTo>
                <a:cubicBezTo>
                  <a:pt x="93" y="0"/>
                  <a:pt x="111" y="6"/>
                  <a:pt x="129" y="18"/>
                </a:cubicBezTo>
                <a:cubicBezTo>
                  <a:pt x="140" y="23"/>
                  <a:pt x="146" y="41"/>
                  <a:pt x="146" y="53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Freeform 258"/>
          <p:cNvSpPr>
            <a:spLocks noChangeArrowheads="1"/>
          </p:cNvSpPr>
          <p:nvPr/>
        </p:nvSpPr>
        <p:spPr bwMode="auto">
          <a:xfrm>
            <a:off x="3167051" y="2232005"/>
            <a:ext cx="76399" cy="90505"/>
          </a:xfrm>
          <a:custGeom>
            <a:avLst/>
            <a:gdLst>
              <a:gd name="T0" fmla="*/ 152 w 153"/>
              <a:gd name="T1" fmla="*/ 117 h 229"/>
              <a:gd name="T2" fmla="*/ 152 w 153"/>
              <a:gd name="T3" fmla="*/ 117 h 229"/>
              <a:gd name="T4" fmla="*/ 135 w 153"/>
              <a:gd name="T5" fmla="*/ 199 h 229"/>
              <a:gd name="T6" fmla="*/ 76 w 153"/>
              <a:gd name="T7" fmla="*/ 228 h 229"/>
              <a:gd name="T8" fmla="*/ 18 w 153"/>
              <a:gd name="T9" fmla="*/ 199 h 229"/>
              <a:gd name="T10" fmla="*/ 0 w 153"/>
              <a:gd name="T11" fmla="*/ 117 h 229"/>
              <a:gd name="T12" fmla="*/ 18 w 153"/>
              <a:gd name="T13" fmla="*/ 29 h 229"/>
              <a:gd name="T14" fmla="*/ 76 w 153"/>
              <a:gd name="T15" fmla="*/ 0 h 229"/>
              <a:gd name="T16" fmla="*/ 135 w 153"/>
              <a:gd name="T17" fmla="*/ 29 h 229"/>
              <a:gd name="T18" fmla="*/ 152 w 153"/>
              <a:gd name="T19" fmla="*/ 117 h 229"/>
              <a:gd name="T20" fmla="*/ 47 w 153"/>
              <a:gd name="T21" fmla="*/ 117 h 229"/>
              <a:gd name="T22" fmla="*/ 47 w 153"/>
              <a:gd name="T23" fmla="*/ 117 h 229"/>
              <a:gd name="T24" fmla="*/ 53 w 153"/>
              <a:gd name="T25" fmla="*/ 175 h 229"/>
              <a:gd name="T26" fmla="*/ 76 w 153"/>
              <a:gd name="T27" fmla="*/ 193 h 229"/>
              <a:gd name="T28" fmla="*/ 100 w 153"/>
              <a:gd name="T29" fmla="*/ 175 h 229"/>
              <a:gd name="T30" fmla="*/ 106 w 153"/>
              <a:gd name="T31" fmla="*/ 117 h 229"/>
              <a:gd name="T32" fmla="*/ 100 w 153"/>
              <a:gd name="T33" fmla="*/ 58 h 229"/>
              <a:gd name="T34" fmla="*/ 76 w 153"/>
              <a:gd name="T35" fmla="*/ 41 h 229"/>
              <a:gd name="T36" fmla="*/ 53 w 153"/>
              <a:gd name="T37" fmla="*/ 58 h 229"/>
              <a:gd name="T38" fmla="*/ 47 w 153"/>
              <a:gd name="T39" fmla="*/ 117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3" h="229">
                <a:moveTo>
                  <a:pt x="152" y="117"/>
                </a:moveTo>
                <a:lnTo>
                  <a:pt x="152" y="117"/>
                </a:lnTo>
                <a:cubicBezTo>
                  <a:pt x="152" y="152"/>
                  <a:pt x="147" y="181"/>
                  <a:pt x="135" y="199"/>
                </a:cubicBezTo>
                <a:cubicBezTo>
                  <a:pt x="123" y="216"/>
                  <a:pt x="100" y="228"/>
                  <a:pt x="76" y="228"/>
                </a:cubicBezTo>
                <a:cubicBezTo>
                  <a:pt x="53" y="228"/>
                  <a:pt x="30" y="216"/>
                  <a:pt x="18" y="199"/>
                </a:cubicBezTo>
                <a:cubicBezTo>
                  <a:pt x="6" y="181"/>
                  <a:pt x="0" y="152"/>
                  <a:pt x="0" y="117"/>
                </a:cubicBezTo>
                <a:cubicBezTo>
                  <a:pt x="0" y="76"/>
                  <a:pt x="6" y="47"/>
                  <a:pt x="18" y="29"/>
                </a:cubicBezTo>
                <a:cubicBezTo>
                  <a:pt x="30" y="12"/>
                  <a:pt x="53" y="0"/>
                  <a:pt x="76" y="0"/>
                </a:cubicBezTo>
                <a:cubicBezTo>
                  <a:pt x="100" y="0"/>
                  <a:pt x="123" y="12"/>
                  <a:pt x="135" y="29"/>
                </a:cubicBezTo>
                <a:cubicBezTo>
                  <a:pt x="147" y="53"/>
                  <a:pt x="152" y="76"/>
                  <a:pt x="152" y="117"/>
                </a:cubicBezTo>
                <a:close/>
                <a:moveTo>
                  <a:pt x="47" y="117"/>
                </a:moveTo>
                <a:lnTo>
                  <a:pt x="47" y="117"/>
                </a:lnTo>
                <a:cubicBezTo>
                  <a:pt x="47" y="140"/>
                  <a:pt x="47" y="164"/>
                  <a:pt x="53" y="175"/>
                </a:cubicBezTo>
                <a:cubicBezTo>
                  <a:pt x="59" y="187"/>
                  <a:pt x="65" y="193"/>
                  <a:pt x="76" y="193"/>
                </a:cubicBezTo>
                <a:cubicBezTo>
                  <a:pt x="88" y="193"/>
                  <a:pt x="94" y="187"/>
                  <a:pt x="100" y="175"/>
                </a:cubicBezTo>
                <a:cubicBezTo>
                  <a:pt x="106" y="164"/>
                  <a:pt x="106" y="140"/>
                  <a:pt x="106" y="117"/>
                </a:cubicBezTo>
                <a:cubicBezTo>
                  <a:pt x="106" y="88"/>
                  <a:pt x="106" y="70"/>
                  <a:pt x="100" y="58"/>
                </a:cubicBezTo>
                <a:cubicBezTo>
                  <a:pt x="94" y="47"/>
                  <a:pt x="88" y="41"/>
                  <a:pt x="76" y="41"/>
                </a:cubicBezTo>
                <a:cubicBezTo>
                  <a:pt x="65" y="41"/>
                  <a:pt x="59" y="47"/>
                  <a:pt x="53" y="58"/>
                </a:cubicBezTo>
                <a:cubicBezTo>
                  <a:pt x="47" y="70"/>
                  <a:pt x="47" y="88"/>
                  <a:pt x="47" y="11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" name="Freeform 202"/>
          <p:cNvSpPr>
            <a:spLocks noChangeArrowheads="1"/>
          </p:cNvSpPr>
          <p:nvPr/>
        </p:nvSpPr>
        <p:spPr bwMode="auto">
          <a:xfrm>
            <a:off x="1310558" y="3235419"/>
            <a:ext cx="76398" cy="88765"/>
          </a:xfrm>
          <a:custGeom>
            <a:avLst/>
            <a:gdLst>
              <a:gd name="T0" fmla="*/ 146 w 153"/>
              <a:gd name="T1" fmla="*/ 47 h 223"/>
              <a:gd name="T2" fmla="*/ 146 w 153"/>
              <a:gd name="T3" fmla="*/ 47 h 223"/>
              <a:gd name="T4" fmla="*/ 135 w 153"/>
              <a:gd name="T5" fmla="*/ 82 h 223"/>
              <a:gd name="T6" fmla="*/ 99 w 153"/>
              <a:gd name="T7" fmla="*/ 105 h 223"/>
              <a:gd name="T8" fmla="*/ 99 w 153"/>
              <a:gd name="T9" fmla="*/ 105 h 223"/>
              <a:gd name="T10" fmla="*/ 140 w 153"/>
              <a:gd name="T11" fmla="*/ 123 h 223"/>
              <a:gd name="T12" fmla="*/ 152 w 153"/>
              <a:gd name="T13" fmla="*/ 158 h 223"/>
              <a:gd name="T14" fmla="*/ 129 w 153"/>
              <a:gd name="T15" fmla="*/ 204 h 223"/>
              <a:gd name="T16" fmla="*/ 64 w 153"/>
              <a:gd name="T17" fmla="*/ 222 h 223"/>
              <a:gd name="T18" fmla="*/ 0 w 153"/>
              <a:gd name="T19" fmla="*/ 210 h 223"/>
              <a:gd name="T20" fmla="*/ 0 w 153"/>
              <a:gd name="T21" fmla="*/ 169 h 223"/>
              <a:gd name="T22" fmla="*/ 29 w 153"/>
              <a:gd name="T23" fmla="*/ 181 h 223"/>
              <a:gd name="T24" fmla="*/ 59 w 153"/>
              <a:gd name="T25" fmla="*/ 187 h 223"/>
              <a:gd name="T26" fmla="*/ 94 w 153"/>
              <a:gd name="T27" fmla="*/ 175 h 223"/>
              <a:gd name="T28" fmla="*/ 105 w 153"/>
              <a:gd name="T29" fmla="*/ 152 h 223"/>
              <a:gd name="T30" fmla="*/ 94 w 153"/>
              <a:gd name="T31" fmla="*/ 129 h 223"/>
              <a:gd name="T32" fmla="*/ 53 w 153"/>
              <a:gd name="T33" fmla="*/ 123 h 223"/>
              <a:gd name="T34" fmla="*/ 35 w 153"/>
              <a:gd name="T35" fmla="*/ 123 h 223"/>
              <a:gd name="T36" fmla="*/ 35 w 153"/>
              <a:gd name="T37" fmla="*/ 88 h 223"/>
              <a:gd name="T38" fmla="*/ 53 w 153"/>
              <a:gd name="T39" fmla="*/ 88 h 223"/>
              <a:gd name="T40" fmla="*/ 88 w 153"/>
              <a:gd name="T41" fmla="*/ 82 h 223"/>
              <a:gd name="T42" fmla="*/ 99 w 153"/>
              <a:gd name="T43" fmla="*/ 58 h 223"/>
              <a:gd name="T44" fmla="*/ 70 w 153"/>
              <a:gd name="T45" fmla="*/ 35 h 223"/>
              <a:gd name="T46" fmla="*/ 47 w 153"/>
              <a:gd name="T47" fmla="*/ 41 h 223"/>
              <a:gd name="T48" fmla="*/ 23 w 153"/>
              <a:gd name="T49" fmla="*/ 52 h 223"/>
              <a:gd name="T50" fmla="*/ 0 w 153"/>
              <a:gd name="T51" fmla="*/ 17 h 223"/>
              <a:gd name="T52" fmla="*/ 76 w 153"/>
              <a:gd name="T53" fmla="*/ 0 h 223"/>
              <a:gd name="T54" fmla="*/ 129 w 153"/>
              <a:gd name="T55" fmla="*/ 11 h 223"/>
              <a:gd name="T56" fmla="*/ 146 w 153"/>
              <a:gd name="T57" fmla="*/ 47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3" h="223">
                <a:moveTo>
                  <a:pt x="146" y="47"/>
                </a:moveTo>
                <a:lnTo>
                  <a:pt x="146" y="47"/>
                </a:lnTo>
                <a:cubicBezTo>
                  <a:pt x="146" y="64"/>
                  <a:pt x="140" y="76"/>
                  <a:pt x="135" y="82"/>
                </a:cubicBezTo>
                <a:cubicBezTo>
                  <a:pt x="129" y="93"/>
                  <a:pt x="117" y="99"/>
                  <a:pt x="99" y="105"/>
                </a:cubicBezTo>
                <a:lnTo>
                  <a:pt x="99" y="105"/>
                </a:lnTo>
                <a:cubicBezTo>
                  <a:pt x="117" y="105"/>
                  <a:pt x="129" y="111"/>
                  <a:pt x="140" y="123"/>
                </a:cubicBezTo>
                <a:cubicBezTo>
                  <a:pt x="146" y="129"/>
                  <a:pt x="152" y="140"/>
                  <a:pt x="152" y="158"/>
                </a:cubicBezTo>
                <a:cubicBezTo>
                  <a:pt x="152" y="175"/>
                  <a:pt x="146" y="193"/>
                  <a:pt x="129" y="204"/>
                </a:cubicBezTo>
                <a:cubicBezTo>
                  <a:pt x="117" y="216"/>
                  <a:pt x="94" y="222"/>
                  <a:pt x="64" y="222"/>
                </a:cubicBezTo>
                <a:cubicBezTo>
                  <a:pt x="41" y="222"/>
                  <a:pt x="18" y="216"/>
                  <a:pt x="0" y="210"/>
                </a:cubicBezTo>
                <a:cubicBezTo>
                  <a:pt x="0" y="169"/>
                  <a:pt x="0" y="169"/>
                  <a:pt x="0" y="169"/>
                </a:cubicBezTo>
                <a:cubicBezTo>
                  <a:pt x="12" y="175"/>
                  <a:pt x="18" y="181"/>
                  <a:pt x="29" y="181"/>
                </a:cubicBezTo>
                <a:cubicBezTo>
                  <a:pt x="41" y="187"/>
                  <a:pt x="47" y="187"/>
                  <a:pt x="59" y="187"/>
                </a:cubicBezTo>
                <a:cubicBezTo>
                  <a:pt x="76" y="187"/>
                  <a:pt x="88" y="181"/>
                  <a:pt x="94" y="175"/>
                </a:cubicBezTo>
                <a:cubicBezTo>
                  <a:pt x="99" y="175"/>
                  <a:pt x="105" y="163"/>
                  <a:pt x="105" y="152"/>
                </a:cubicBezTo>
                <a:cubicBezTo>
                  <a:pt x="105" y="140"/>
                  <a:pt x="99" y="134"/>
                  <a:pt x="94" y="129"/>
                </a:cubicBezTo>
                <a:cubicBezTo>
                  <a:pt x="82" y="129"/>
                  <a:pt x="70" y="123"/>
                  <a:pt x="53" y="123"/>
                </a:cubicBezTo>
                <a:cubicBezTo>
                  <a:pt x="35" y="123"/>
                  <a:pt x="35" y="123"/>
                  <a:pt x="35" y="123"/>
                </a:cubicBezTo>
                <a:cubicBezTo>
                  <a:pt x="35" y="88"/>
                  <a:pt x="35" y="88"/>
                  <a:pt x="35" y="88"/>
                </a:cubicBezTo>
                <a:cubicBezTo>
                  <a:pt x="53" y="88"/>
                  <a:pt x="53" y="88"/>
                  <a:pt x="53" y="88"/>
                </a:cubicBezTo>
                <a:cubicBezTo>
                  <a:pt x="70" y="88"/>
                  <a:pt x="82" y="88"/>
                  <a:pt x="88" y="82"/>
                </a:cubicBezTo>
                <a:cubicBezTo>
                  <a:pt x="99" y="76"/>
                  <a:pt x="99" y="70"/>
                  <a:pt x="99" y="58"/>
                </a:cubicBezTo>
                <a:cubicBezTo>
                  <a:pt x="99" y="41"/>
                  <a:pt x="88" y="35"/>
                  <a:pt x="70" y="35"/>
                </a:cubicBezTo>
                <a:cubicBezTo>
                  <a:pt x="64" y="35"/>
                  <a:pt x="53" y="35"/>
                  <a:pt x="47" y="41"/>
                </a:cubicBezTo>
                <a:cubicBezTo>
                  <a:pt x="41" y="41"/>
                  <a:pt x="35" y="47"/>
                  <a:pt x="23" y="52"/>
                </a:cubicBezTo>
                <a:cubicBezTo>
                  <a:pt x="0" y="17"/>
                  <a:pt x="0" y="17"/>
                  <a:pt x="0" y="17"/>
                </a:cubicBezTo>
                <a:cubicBezTo>
                  <a:pt x="23" y="6"/>
                  <a:pt x="47" y="0"/>
                  <a:pt x="76" y="0"/>
                </a:cubicBezTo>
                <a:cubicBezTo>
                  <a:pt x="94" y="0"/>
                  <a:pt x="111" y="0"/>
                  <a:pt x="129" y="11"/>
                </a:cubicBezTo>
                <a:cubicBezTo>
                  <a:pt x="140" y="17"/>
                  <a:pt x="146" y="35"/>
                  <a:pt x="146" y="4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0" name="Freeform 203"/>
          <p:cNvSpPr>
            <a:spLocks noChangeArrowheads="1"/>
          </p:cNvSpPr>
          <p:nvPr/>
        </p:nvSpPr>
        <p:spPr bwMode="auto">
          <a:xfrm>
            <a:off x="1266460" y="3425128"/>
            <a:ext cx="54571" cy="88763"/>
          </a:xfrm>
          <a:custGeom>
            <a:avLst/>
            <a:gdLst>
              <a:gd name="T0" fmla="*/ 111 w 112"/>
              <a:gd name="T1" fmla="*/ 222 h 223"/>
              <a:gd name="T2" fmla="*/ 111 w 112"/>
              <a:gd name="T3" fmla="*/ 222 h 223"/>
              <a:gd name="T4" fmla="*/ 65 w 112"/>
              <a:gd name="T5" fmla="*/ 222 h 223"/>
              <a:gd name="T6" fmla="*/ 65 w 112"/>
              <a:gd name="T7" fmla="*/ 94 h 223"/>
              <a:gd name="T8" fmla="*/ 65 w 112"/>
              <a:gd name="T9" fmla="*/ 70 h 223"/>
              <a:gd name="T10" fmla="*/ 65 w 112"/>
              <a:gd name="T11" fmla="*/ 47 h 223"/>
              <a:gd name="T12" fmla="*/ 47 w 112"/>
              <a:gd name="T13" fmla="*/ 64 h 223"/>
              <a:gd name="T14" fmla="*/ 24 w 112"/>
              <a:gd name="T15" fmla="*/ 82 h 223"/>
              <a:gd name="T16" fmla="*/ 0 w 112"/>
              <a:gd name="T17" fmla="*/ 59 h 223"/>
              <a:gd name="T18" fmla="*/ 71 w 112"/>
              <a:gd name="T19" fmla="*/ 0 h 223"/>
              <a:gd name="T20" fmla="*/ 111 w 112"/>
              <a:gd name="T21" fmla="*/ 0 h 223"/>
              <a:gd name="T22" fmla="*/ 111 w 112"/>
              <a:gd name="T23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223">
                <a:moveTo>
                  <a:pt x="111" y="222"/>
                </a:moveTo>
                <a:lnTo>
                  <a:pt x="111" y="222"/>
                </a:lnTo>
                <a:cubicBezTo>
                  <a:pt x="65" y="222"/>
                  <a:pt x="65" y="222"/>
                  <a:pt x="65" y="222"/>
                </a:cubicBezTo>
                <a:cubicBezTo>
                  <a:pt x="65" y="94"/>
                  <a:pt x="65" y="94"/>
                  <a:pt x="65" y="94"/>
                </a:cubicBezTo>
                <a:cubicBezTo>
                  <a:pt x="65" y="70"/>
                  <a:pt x="65" y="70"/>
                  <a:pt x="65" y="70"/>
                </a:cubicBezTo>
                <a:cubicBezTo>
                  <a:pt x="65" y="47"/>
                  <a:pt x="65" y="47"/>
                  <a:pt x="65" y="47"/>
                </a:cubicBezTo>
                <a:cubicBezTo>
                  <a:pt x="59" y="59"/>
                  <a:pt x="53" y="64"/>
                  <a:pt x="47" y="64"/>
                </a:cubicBezTo>
                <a:cubicBezTo>
                  <a:pt x="24" y="82"/>
                  <a:pt x="24" y="82"/>
                  <a:pt x="24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1" y="0"/>
                  <a:pt x="71" y="0"/>
                  <a:pt x="71" y="0"/>
                </a:cubicBezTo>
                <a:cubicBezTo>
                  <a:pt x="111" y="0"/>
                  <a:pt x="111" y="0"/>
                  <a:pt x="111" y="0"/>
                </a:cubicBezTo>
                <a:lnTo>
                  <a:pt x="111" y="22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1" name="Freeform 204"/>
          <p:cNvSpPr>
            <a:spLocks noChangeArrowheads="1"/>
          </p:cNvSpPr>
          <p:nvPr/>
        </p:nvSpPr>
        <p:spPr bwMode="auto">
          <a:xfrm>
            <a:off x="1356971" y="3421648"/>
            <a:ext cx="76398" cy="90505"/>
          </a:xfrm>
          <a:custGeom>
            <a:avLst/>
            <a:gdLst>
              <a:gd name="T0" fmla="*/ 152 w 153"/>
              <a:gd name="T1" fmla="*/ 117 h 229"/>
              <a:gd name="T2" fmla="*/ 152 w 153"/>
              <a:gd name="T3" fmla="*/ 117 h 229"/>
              <a:gd name="T4" fmla="*/ 134 w 153"/>
              <a:gd name="T5" fmla="*/ 199 h 229"/>
              <a:gd name="T6" fmla="*/ 76 w 153"/>
              <a:gd name="T7" fmla="*/ 228 h 229"/>
              <a:gd name="T8" fmla="*/ 17 w 153"/>
              <a:gd name="T9" fmla="*/ 199 h 229"/>
              <a:gd name="T10" fmla="*/ 0 w 153"/>
              <a:gd name="T11" fmla="*/ 117 h 229"/>
              <a:gd name="T12" fmla="*/ 17 w 153"/>
              <a:gd name="T13" fmla="*/ 30 h 229"/>
              <a:gd name="T14" fmla="*/ 76 w 153"/>
              <a:gd name="T15" fmla="*/ 0 h 229"/>
              <a:gd name="T16" fmla="*/ 134 w 153"/>
              <a:gd name="T17" fmla="*/ 30 h 229"/>
              <a:gd name="T18" fmla="*/ 152 w 153"/>
              <a:gd name="T19" fmla="*/ 117 h 229"/>
              <a:gd name="T20" fmla="*/ 47 w 153"/>
              <a:gd name="T21" fmla="*/ 117 h 229"/>
              <a:gd name="T22" fmla="*/ 47 w 153"/>
              <a:gd name="T23" fmla="*/ 117 h 229"/>
              <a:gd name="T24" fmla="*/ 52 w 153"/>
              <a:gd name="T25" fmla="*/ 176 h 229"/>
              <a:gd name="T26" fmla="*/ 76 w 153"/>
              <a:gd name="T27" fmla="*/ 193 h 229"/>
              <a:gd name="T28" fmla="*/ 99 w 153"/>
              <a:gd name="T29" fmla="*/ 176 h 229"/>
              <a:gd name="T30" fmla="*/ 105 w 153"/>
              <a:gd name="T31" fmla="*/ 117 h 229"/>
              <a:gd name="T32" fmla="*/ 99 w 153"/>
              <a:gd name="T33" fmla="*/ 59 h 229"/>
              <a:gd name="T34" fmla="*/ 76 w 153"/>
              <a:gd name="T35" fmla="*/ 41 h 229"/>
              <a:gd name="T36" fmla="*/ 52 w 153"/>
              <a:gd name="T37" fmla="*/ 59 h 229"/>
              <a:gd name="T38" fmla="*/ 47 w 153"/>
              <a:gd name="T39" fmla="*/ 117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3" h="229">
                <a:moveTo>
                  <a:pt x="152" y="117"/>
                </a:moveTo>
                <a:lnTo>
                  <a:pt x="152" y="117"/>
                </a:lnTo>
                <a:cubicBezTo>
                  <a:pt x="152" y="152"/>
                  <a:pt x="146" y="182"/>
                  <a:pt x="134" y="199"/>
                </a:cubicBezTo>
                <a:cubicBezTo>
                  <a:pt x="123" y="217"/>
                  <a:pt x="105" y="228"/>
                  <a:pt x="76" y="228"/>
                </a:cubicBezTo>
                <a:cubicBezTo>
                  <a:pt x="52" y="228"/>
                  <a:pt x="35" y="217"/>
                  <a:pt x="17" y="199"/>
                </a:cubicBezTo>
                <a:cubicBezTo>
                  <a:pt x="6" y="182"/>
                  <a:pt x="0" y="152"/>
                  <a:pt x="0" y="117"/>
                </a:cubicBezTo>
                <a:cubicBezTo>
                  <a:pt x="0" y="76"/>
                  <a:pt x="6" y="47"/>
                  <a:pt x="17" y="30"/>
                </a:cubicBezTo>
                <a:cubicBezTo>
                  <a:pt x="29" y="12"/>
                  <a:pt x="52" y="0"/>
                  <a:pt x="76" y="0"/>
                </a:cubicBezTo>
                <a:cubicBezTo>
                  <a:pt x="99" y="0"/>
                  <a:pt x="123" y="12"/>
                  <a:pt x="134" y="30"/>
                </a:cubicBezTo>
                <a:cubicBezTo>
                  <a:pt x="146" y="53"/>
                  <a:pt x="152" y="76"/>
                  <a:pt x="152" y="117"/>
                </a:cubicBezTo>
                <a:close/>
                <a:moveTo>
                  <a:pt x="47" y="117"/>
                </a:moveTo>
                <a:lnTo>
                  <a:pt x="47" y="117"/>
                </a:lnTo>
                <a:cubicBezTo>
                  <a:pt x="47" y="141"/>
                  <a:pt x="47" y="164"/>
                  <a:pt x="52" y="176"/>
                </a:cubicBezTo>
                <a:cubicBezTo>
                  <a:pt x="58" y="187"/>
                  <a:pt x="64" y="193"/>
                  <a:pt x="76" y="193"/>
                </a:cubicBezTo>
                <a:cubicBezTo>
                  <a:pt x="88" y="193"/>
                  <a:pt x="93" y="187"/>
                  <a:pt x="99" y="176"/>
                </a:cubicBezTo>
                <a:cubicBezTo>
                  <a:pt x="105" y="164"/>
                  <a:pt x="105" y="141"/>
                  <a:pt x="105" y="117"/>
                </a:cubicBezTo>
                <a:cubicBezTo>
                  <a:pt x="105" y="88"/>
                  <a:pt x="105" y="70"/>
                  <a:pt x="99" y="59"/>
                </a:cubicBezTo>
                <a:cubicBezTo>
                  <a:pt x="93" y="47"/>
                  <a:pt x="88" y="41"/>
                  <a:pt x="76" y="41"/>
                </a:cubicBezTo>
                <a:cubicBezTo>
                  <a:pt x="64" y="41"/>
                  <a:pt x="58" y="47"/>
                  <a:pt x="52" y="59"/>
                </a:cubicBezTo>
                <a:cubicBezTo>
                  <a:pt x="47" y="70"/>
                  <a:pt x="47" y="88"/>
                  <a:pt x="47" y="11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2" name="Freeform 205"/>
          <p:cNvSpPr>
            <a:spLocks noChangeArrowheads="1"/>
          </p:cNvSpPr>
          <p:nvPr/>
        </p:nvSpPr>
        <p:spPr bwMode="auto">
          <a:xfrm>
            <a:off x="1266460" y="3613098"/>
            <a:ext cx="54571" cy="85283"/>
          </a:xfrm>
          <a:custGeom>
            <a:avLst/>
            <a:gdLst>
              <a:gd name="T0" fmla="*/ 111 w 112"/>
              <a:gd name="T1" fmla="*/ 217 h 218"/>
              <a:gd name="T2" fmla="*/ 111 w 112"/>
              <a:gd name="T3" fmla="*/ 217 h 218"/>
              <a:gd name="T4" fmla="*/ 65 w 112"/>
              <a:gd name="T5" fmla="*/ 217 h 218"/>
              <a:gd name="T6" fmla="*/ 65 w 112"/>
              <a:gd name="T7" fmla="*/ 94 h 218"/>
              <a:gd name="T8" fmla="*/ 65 w 112"/>
              <a:gd name="T9" fmla="*/ 71 h 218"/>
              <a:gd name="T10" fmla="*/ 65 w 112"/>
              <a:gd name="T11" fmla="*/ 47 h 218"/>
              <a:gd name="T12" fmla="*/ 47 w 112"/>
              <a:gd name="T13" fmla="*/ 65 h 218"/>
              <a:gd name="T14" fmla="*/ 24 w 112"/>
              <a:gd name="T15" fmla="*/ 82 h 218"/>
              <a:gd name="T16" fmla="*/ 0 w 112"/>
              <a:gd name="T17" fmla="*/ 59 h 218"/>
              <a:gd name="T18" fmla="*/ 71 w 112"/>
              <a:gd name="T19" fmla="*/ 0 h 218"/>
              <a:gd name="T20" fmla="*/ 111 w 112"/>
              <a:gd name="T21" fmla="*/ 0 h 218"/>
              <a:gd name="T22" fmla="*/ 111 w 112"/>
              <a:gd name="T23" fmla="*/ 217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218">
                <a:moveTo>
                  <a:pt x="111" y="217"/>
                </a:moveTo>
                <a:lnTo>
                  <a:pt x="111" y="217"/>
                </a:lnTo>
                <a:cubicBezTo>
                  <a:pt x="65" y="217"/>
                  <a:pt x="65" y="217"/>
                  <a:pt x="65" y="217"/>
                </a:cubicBezTo>
                <a:cubicBezTo>
                  <a:pt x="65" y="94"/>
                  <a:pt x="65" y="94"/>
                  <a:pt x="65" y="94"/>
                </a:cubicBezTo>
                <a:cubicBezTo>
                  <a:pt x="65" y="71"/>
                  <a:pt x="65" y="71"/>
                  <a:pt x="65" y="71"/>
                </a:cubicBezTo>
                <a:cubicBezTo>
                  <a:pt x="65" y="47"/>
                  <a:pt x="65" y="47"/>
                  <a:pt x="65" y="47"/>
                </a:cubicBezTo>
                <a:cubicBezTo>
                  <a:pt x="59" y="59"/>
                  <a:pt x="53" y="65"/>
                  <a:pt x="47" y="65"/>
                </a:cubicBezTo>
                <a:cubicBezTo>
                  <a:pt x="24" y="82"/>
                  <a:pt x="24" y="82"/>
                  <a:pt x="24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1" y="0"/>
                  <a:pt x="71" y="0"/>
                  <a:pt x="71" y="0"/>
                </a:cubicBezTo>
                <a:cubicBezTo>
                  <a:pt x="111" y="0"/>
                  <a:pt x="111" y="0"/>
                  <a:pt x="111" y="0"/>
                </a:cubicBezTo>
                <a:lnTo>
                  <a:pt x="111" y="21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" name="Freeform 206"/>
          <p:cNvSpPr>
            <a:spLocks noChangeArrowheads="1"/>
          </p:cNvSpPr>
          <p:nvPr/>
        </p:nvSpPr>
        <p:spPr bwMode="auto">
          <a:xfrm>
            <a:off x="1356971" y="3613098"/>
            <a:ext cx="76398" cy="85283"/>
          </a:xfrm>
          <a:custGeom>
            <a:avLst/>
            <a:gdLst>
              <a:gd name="T0" fmla="*/ 23 w 153"/>
              <a:gd name="T1" fmla="*/ 217 h 218"/>
              <a:gd name="T2" fmla="*/ 105 w 153"/>
              <a:gd name="T3" fmla="*/ 41 h 218"/>
              <a:gd name="T4" fmla="*/ 0 w 153"/>
              <a:gd name="T5" fmla="*/ 41 h 218"/>
              <a:gd name="T6" fmla="*/ 0 w 153"/>
              <a:gd name="T7" fmla="*/ 0 h 218"/>
              <a:gd name="T8" fmla="*/ 152 w 153"/>
              <a:gd name="T9" fmla="*/ 0 h 218"/>
              <a:gd name="T10" fmla="*/ 152 w 153"/>
              <a:gd name="T11" fmla="*/ 30 h 218"/>
              <a:gd name="T12" fmla="*/ 70 w 153"/>
              <a:gd name="T13" fmla="*/ 217 h 218"/>
              <a:gd name="T14" fmla="*/ 23 w 153"/>
              <a:gd name="T15" fmla="*/ 217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3" h="218">
                <a:moveTo>
                  <a:pt x="23" y="217"/>
                </a:moveTo>
                <a:lnTo>
                  <a:pt x="105" y="41"/>
                </a:lnTo>
                <a:lnTo>
                  <a:pt x="0" y="41"/>
                </a:lnTo>
                <a:lnTo>
                  <a:pt x="0" y="0"/>
                </a:lnTo>
                <a:lnTo>
                  <a:pt x="152" y="0"/>
                </a:lnTo>
                <a:lnTo>
                  <a:pt x="152" y="30"/>
                </a:lnTo>
                <a:lnTo>
                  <a:pt x="70" y="217"/>
                </a:lnTo>
                <a:lnTo>
                  <a:pt x="23" y="21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Freeform 207"/>
          <p:cNvSpPr>
            <a:spLocks noChangeArrowheads="1"/>
          </p:cNvSpPr>
          <p:nvPr/>
        </p:nvSpPr>
        <p:spPr bwMode="auto">
          <a:xfrm>
            <a:off x="1264140" y="3801071"/>
            <a:ext cx="78582" cy="88763"/>
          </a:xfrm>
          <a:custGeom>
            <a:avLst/>
            <a:gdLst>
              <a:gd name="T0" fmla="*/ 158 w 159"/>
              <a:gd name="T1" fmla="*/ 222 h 223"/>
              <a:gd name="T2" fmla="*/ 158 w 159"/>
              <a:gd name="T3" fmla="*/ 222 h 223"/>
              <a:gd name="T4" fmla="*/ 0 w 159"/>
              <a:gd name="T5" fmla="*/ 222 h 223"/>
              <a:gd name="T6" fmla="*/ 0 w 159"/>
              <a:gd name="T7" fmla="*/ 193 h 223"/>
              <a:gd name="T8" fmla="*/ 59 w 159"/>
              <a:gd name="T9" fmla="*/ 134 h 223"/>
              <a:gd name="T10" fmla="*/ 88 w 159"/>
              <a:gd name="T11" fmla="*/ 105 h 223"/>
              <a:gd name="T12" fmla="*/ 100 w 159"/>
              <a:gd name="T13" fmla="*/ 82 h 223"/>
              <a:gd name="T14" fmla="*/ 106 w 159"/>
              <a:gd name="T15" fmla="*/ 70 h 223"/>
              <a:gd name="T16" fmla="*/ 94 w 159"/>
              <a:gd name="T17" fmla="*/ 47 h 223"/>
              <a:gd name="T18" fmla="*/ 77 w 159"/>
              <a:gd name="T19" fmla="*/ 41 h 223"/>
              <a:gd name="T20" fmla="*/ 53 w 159"/>
              <a:gd name="T21" fmla="*/ 47 h 223"/>
              <a:gd name="T22" fmla="*/ 30 w 159"/>
              <a:gd name="T23" fmla="*/ 64 h 223"/>
              <a:gd name="T24" fmla="*/ 0 w 159"/>
              <a:gd name="T25" fmla="*/ 35 h 223"/>
              <a:gd name="T26" fmla="*/ 30 w 159"/>
              <a:gd name="T27" fmla="*/ 12 h 223"/>
              <a:gd name="T28" fmla="*/ 53 w 159"/>
              <a:gd name="T29" fmla="*/ 6 h 223"/>
              <a:gd name="T30" fmla="*/ 82 w 159"/>
              <a:gd name="T31" fmla="*/ 0 h 223"/>
              <a:gd name="T32" fmla="*/ 117 w 159"/>
              <a:gd name="T33" fmla="*/ 12 h 223"/>
              <a:gd name="T34" fmla="*/ 141 w 159"/>
              <a:gd name="T35" fmla="*/ 29 h 223"/>
              <a:gd name="T36" fmla="*/ 147 w 159"/>
              <a:gd name="T37" fmla="*/ 64 h 223"/>
              <a:gd name="T38" fmla="*/ 147 w 159"/>
              <a:gd name="T39" fmla="*/ 88 h 223"/>
              <a:gd name="T40" fmla="*/ 129 w 159"/>
              <a:gd name="T41" fmla="*/ 117 h 223"/>
              <a:gd name="T42" fmla="*/ 88 w 159"/>
              <a:gd name="T43" fmla="*/ 158 h 223"/>
              <a:gd name="T44" fmla="*/ 59 w 159"/>
              <a:gd name="T45" fmla="*/ 181 h 223"/>
              <a:gd name="T46" fmla="*/ 59 w 159"/>
              <a:gd name="T47" fmla="*/ 187 h 223"/>
              <a:gd name="T48" fmla="*/ 158 w 159"/>
              <a:gd name="T49" fmla="*/ 187 h 223"/>
              <a:gd name="T50" fmla="*/ 158 w 159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9" h="223">
                <a:moveTo>
                  <a:pt x="158" y="222"/>
                </a:moveTo>
                <a:lnTo>
                  <a:pt x="158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93"/>
                  <a:pt x="0" y="193"/>
                  <a:pt x="0" y="193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77" y="123"/>
                  <a:pt x="82" y="111"/>
                  <a:pt x="88" y="105"/>
                </a:cubicBezTo>
                <a:cubicBezTo>
                  <a:pt x="94" y="93"/>
                  <a:pt x="100" y="88"/>
                  <a:pt x="100" y="82"/>
                </a:cubicBezTo>
                <a:cubicBezTo>
                  <a:pt x="100" y="82"/>
                  <a:pt x="106" y="76"/>
                  <a:pt x="106" y="70"/>
                </a:cubicBezTo>
                <a:cubicBezTo>
                  <a:pt x="106" y="58"/>
                  <a:pt x="100" y="53"/>
                  <a:pt x="94" y="47"/>
                </a:cubicBezTo>
                <a:cubicBezTo>
                  <a:pt x="94" y="41"/>
                  <a:pt x="82" y="41"/>
                  <a:pt x="77" y="41"/>
                </a:cubicBezTo>
                <a:cubicBezTo>
                  <a:pt x="71" y="41"/>
                  <a:pt x="59" y="41"/>
                  <a:pt x="53" y="47"/>
                </a:cubicBezTo>
                <a:cubicBezTo>
                  <a:pt x="41" y="53"/>
                  <a:pt x="36" y="58"/>
                  <a:pt x="30" y="64"/>
                </a:cubicBezTo>
                <a:cubicBezTo>
                  <a:pt x="0" y="35"/>
                  <a:pt x="0" y="35"/>
                  <a:pt x="0" y="35"/>
                </a:cubicBezTo>
                <a:cubicBezTo>
                  <a:pt x="12" y="23"/>
                  <a:pt x="24" y="18"/>
                  <a:pt x="30" y="12"/>
                </a:cubicBezTo>
                <a:cubicBezTo>
                  <a:pt x="36" y="12"/>
                  <a:pt x="41" y="6"/>
                  <a:pt x="53" y="6"/>
                </a:cubicBezTo>
                <a:cubicBezTo>
                  <a:pt x="59" y="6"/>
                  <a:pt x="71" y="0"/>
                  <a:pt x="82" y="0"/>
                </a:cubicBezTo>
                <a:cubicBezTo>
                  <a:pt x="94" y="0"/>
                  <a:pt x="106" y="6"/>
                  <a:pt x="117" y="12"/>
                </a:cubicBezTo>
                <a:cubicBezTo>
                  <a:pt x="129" y="18"/>
                  <a:pt x="135" y="23"/>
                  <a:pt x="141" y="29"/>
                </a:cubicBezTo>
                <a:cubicBezTo>
                  <a:pt x="147" y="41"/>
                  <a:pt x="147" y="53"/>
                  <a:pt x="147" y="64"/>
                </a:cubicBezTo>
                <a:cubicBezTo>
                  <a:pt x="147" y="70"/>
                  <a:pt x="147" y="82"/>
                  <a:pt x="147" y="88"/>
                </a:cubicBezTo>
                <a:cubicBezTo>
                  <a:pt x="141" y="99"/>
                  <a:pt x="135" y="111"/>
                  <a:pt x="129" y="117"/>
                </a:cubicBezTo>
                <a:cubicBezTo>
                  <a:pt x="117" y="129"/>
                  <a:pt x="106" y="140"/>
                  <a:pt x="88" y="158"/>
                </a:cubicBezTo>
                <a:cubicBezTo>
                  <a:pt x="59" y="181"/>
                  <a:pt x="59" y="181"/>
                  <a:pt x="59" y="181"/>
                </a:cubicBezTo>
                <a:cubicBezTo>
                  <a:pt x="59" y="187"/>
                  <a:pt x="59" y="187"/>
                  <a:pt x="59" y="187"/>
                </a:cubicBezTo>
                <a:cubicBezTo>
                  <a:pt x="158" y="187"/>
                  <a:pt x="158" y="187"/>
                  <a:pt x="158" y="187"/>
                </a:cubicBezTo>
                <a:lnTo>
                  <a:pt x="158" y="22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Freeform 208"/>
          <p:cNvSpPr>
            <a:spLocks noChangeArrowheads="1"/>
          </p:cNvSpPr>
          <p:nvPr/>
        </p:nvSpPr>
        <p:spPr bwMode="auto">
          <a:xfrm>
            <a:off x="1352326" y="3802811"/>
            <a:ext cx="80764" cy="85283"/>
          </a:xfrm>
          <a:custGeom>
            <a:avLst/>
            <a:gdLst>
              <a:gd name="T0" fmla="*/ 164 w 165"/>
              <a:gd name="T1" fmla="*/ 175 h 217"/>
              <a:gd name="T2" fmla="*/ 164 w 165"/>
              <a:gd name="T3" fmla="*/ 175 h 217"/>
              <a:gd name="T4" fmla="*/ 140 w 165"/>
              <a:gd name="T5" fmla="*/ 175 h 217"/>
              <a:gd name="T6" fmla="*/ 140 w 165"/>
              <a:gd name="T7" fmla="*/ 216 h 217"/>
              <a:gd name="T8" fmla="*/ 94 w 165"/>
              <a:gd name="T9" fmla="*/ 216 h 217"/>
              <a:gd name="T10" fmla="*/ 94 w 165"/>
              <a:gd name="T11" fmla="*/ 175 h 217"/>
              <a:gd name="T12" fmla="*/ 0 w 165"/>
              <a:gd name="T13" fmla="*/ 175 h 217"/>
              <a:gd name="T14" fmla="*/ 0 w 165"/>
              <a:gd name="T15" fmla="*/ 140 h 217"/>
              <a:gd name="T16" fmla="*/ 99 w 165"/>
              <a:gd name="T17" fmla="*/ 0 h 217"/>
              <a:gd name="T18" fmla="*/ 140 w 165"/>
              <a:gd name="T19" fmla="*/ 0 h 217"/>
              <a:gd name="T20" fmla="*/ 140 w 165"/>
              <a:gd name="T21" fmla="*/ 140 h 217"/>
              <a:gd name="T22" fmla="*/ 164 w 165"/>
              <a:gd name="T23" fmla="*/ 140 h 217"/>
              <a:gd name="T24" fmla="*/ 164 w 165"/>
              <a:gd name="T25" fmla="*/ 175 h 217"/>
              <a:gd name="T26" fmla="*/ 94 w 165"/>
              <a:gd name="T27" fmla="*/ 140 h 217"/>
              <a:gd name="T28" fmla="*/ 94 w 165"/>
              <a:gd name="T29" fmla="*/ 140 h 217"/>
              <a:gd name="T30" fmla="*/ 94 w 165"/>
              <a:gd name="T31" fmla="*/ 99 h 217"/>
              <a:gd name="T32" fmla="*/ 94 w 165"/>
              <a:gd name="T33" fmla="*/ 76 h 217"/>
              <a:gd name="T34" fmla="*/ 94 w 165"/>
              <a:gd name="T35" fmla="*/ 52 h 217"/>
              <a:gd name="T36" fmla="*/ 94 w 165"/>
              <a:gd name="T37" fmla="*/ 52 h 217"/>
              <a:gd name="T38" fmla="*/ 82 w 165"/>
              <a:gd name="T39" fmla="*/ 76 h 217"/>
              <a:gd name="T40" fmla="*/ 41 w 165"/>
              <a:gd name="T41" fmla="*/ 140 h 217"/>
              <a:gd name="T42" fmla="*/ 94 w 165"/>
              <a:gd name="T43" fmla="*/ 140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65" h="217">
                <a:moveTo>
                  <a:pt x="164" y="175"/>
                </a:moveTo>
                <a:lnTo>
                  <a:pt x="164" y="175"/>
                </a:lnTo>
                <a:cubicBezTo>
                  <a:pt x="140" y="175"/>
                  <a:pt x="140" y="175"/>
                  <a:pt x="140" y="175"/>
                </a:cubicBezTo>
                <a:cubicBezTo>
                  <a:pt x="140" y="216"/>
                  <a:pt x="140" y="216"/>
                  <a:pt x="140" y="216"/>
                </a:cubicBezTo>
                <a:cubicBezTo>
                  <a:pt x="94" y="216"/>
                  <a:pt x="94" y="216"/>
                  <a:pt x="94" y="216"/>
                </a:cubicBezTo>
                <a:cubicBezTo>
                  <a:pt x="94" y="175"/>
                  <a:pt x="94" y="175"/>
                  <a:pt x="94" y="17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40"/>
                  <a:pt x="0" y="140"/>
                  <a:pt x="0" y="140"/>
                </a:cubicBezTo>
                <a:cubicBezTo>
                  <a:pt x="99" y="0"/>
                  <a:pt x="99" y="0"/>
                  <a:pt x="99" y="0"/>
                </a:cubicBezTo>
                <a:cubicBezTo>
                  <a:pt x="140" y="0"/>
                  <a:pt x="140" y="0"/>
                  <a:pt x="140" y="0"/>
                </a:cubicBezTo>
                <a:cubicBezTo>
                  <a:pt x="140" y="140"/>
                  <a:pt x="140" y="140"/>
                  <a:pt x="140" y="140"/>
                </a:cubicBezTo>
                <a:cubicBezTo>
                  <a:pt x="164" y="140"/>
                  <a:pt x="164" y="140"/>
                  <a:pt x="164" y="140"/>
                </a:cubicBezTo>
                <a:lnTo>
                  <a:pt x="164" y="175"/>
                </a:lnTo>
                <a:close/>
                <a:moveTo>
                  <a:pt x="94" y="140"/>
                </a:moveTo>
                <a:lnTo>
                  <a:pt x="94" y="140"/>
                </a:lnTo>
                <a:cubicBezTo>
                  <a:pt x="94" y="99"/>
                  <a:pt x="94" y="99"/>
                  <a:pt x="94" y="99"/>
                </a:cubicBezTo>
                <a:cubicBezTo>
                  <a:pt x="94" y="93"/>
                  <a:pt x="94" y="87"/>
                  <a:pt x="94" y="76"/>
                </a:cubicBezTo>
                <a:cubicBezTo>
                  <a:pt x="94" y="64"/>
                  <a:pt x="94" y="52"/>
                  <a:pt x="94" y="52"/>
                </a:cubicBezTo>
                <a:lnTo>
                  <a:pt x="94" y="52"/>
                </a:lnTo>
                <a:cubicBezTo>
                  <a:pt x="94" y="58"/>
                  <a:pt x="88" y="70"/>
                  <a:pt x="82" y="76"/>
                </a:cubicBezTo>
                <a:cubicBezTo>
                  <a:pt x="41" y="140"/>
                  <a:pt x="41" y="140"/>
                  <a:pt x="41" y="140"/>
                </a:cubicBezTo>
                <a:lnTo>
                  <a:pt x="94" y="14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" name="Freeform 210"/>
          <p:cNvSpPr>
            <a:spLocks noChangeArrowheads="1"/>
          </p:cNvSpPr>
          <p:nvPr/>
        </p:nvSpPr>
        <p:spPr bwMode="auto">
          <a:xfrm>
            <a:off x="1614555" y="3235419"/>
            <a:ext cx="80766" cy="88765"/>
          </a:xfrm>
          <a:custGeom>
            <a:avLst/>
            <a:gdLst>
              <a:gd name="T0" fmla="*/ 164 w 165"/>
              <a:gd name="T1" fmla="*/ 175 h 223"/>
              <a:gd name="T2" fmla="*/ 164 w 165"/>
              <a:gd name="T3" fmla="*/ 175 h 223"/>
              <a:gd name="T4" fmla="*/ 140 w 165"/>
              <a:gd name="T5" fmla="*/ 175 h 223"/>
              <a:gd name="T6" fmla="*/ 140 w 165"/>
              <a:gd name="T7" fmla="*/ 222 h 223"/>
              <a:gd name="T8" fmla="*/ 93 w 165"/>
              <a:gd name="T9" fmla="*/ 222 h 223"/>
              <a:gd name="T10" fmla="*/ 93 w 165"/>
              <a:gd name="T11" fmla="*/ 175 h 223"/>
              <a:gd name="T12" fmla="*/ 0 w 165"/>
              <a:gd name="T13" fmla="*/ 175 h 223"/>
              <a:gd name="T14" fmla="*/ 0 w 165"/>
              <a:gd name="T15" fmla="*/ 140 h 223"/>
              <a:gd name="T16" fmla="*/ 93 w 165"/>
              <a:gd name="T17" fmla="*/ 0 h 223"/>
              <a:gd name="T18" fmla="*/ 140 w 165"/>
              <a:gd name="T19" fmla="*/ 0 h 223"/>
              <a:gd name="T20" fmla="*/ 140 w 165"/>
              <a:gd name="T21" fmla="*/ 140 h 223"/>
              <a:gd name="T22" fmla="*/ 164 w 165"/>
              <a:gd name="T23" fmla="*/ 140 h 223"/>
              <a:gd name="T24" fmla="*/ 164 w 165"/>
              <a:gd name="T25" fmla="*/ 175 h 223"/>
              <a:gd name="T26" fmla="*/ 93 w 165"/>
              <a:gd name="T27" fmla="*/ 140 h 223"/>
              <a:gd name="T28" fmla="*/ 93 w 165"/>
              <a:gd name="T29" fmla="*/ 140 h 223"/>
              <a:gd name="T30" fmla="*/ 93 w 165"/>
              <a:gd name="T31" fmla="*/ 99 h 223"/>
              <a:gd name="T32" fmla="*/ 93 w 165"/>
              <a:gd name="T33" fmla="*/ 76 h 223"/>
              <a:gd name="T34" fmla="*/ 93 w 165"/>
              <a:gd name="T35" fmla="*/ 52 h 223"/>
              <a:gd name="T36" fmla="*/ 93 w 165"/>
              <a:gd name="T37" fmla="*/ 52 h 223"/>
              <a:gd name="T38" fmla="*/ 82 w 165"/>
              <a:gd name="T39" fmla="*/ 76 h 223"/>
              <a:gd name="T40" fmla="*/ 41 w 165"/>
              <a:gd name="T41" fmla="*/ 140 h 223"/>
              <a:gd name="T42" fmla="*/ 93 w 165"/>
              <a:gd name="T43" fmla="*/ 140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65" h="223">
                <a:moveTo>
                  <a:pt x="164" y="175"/>
                </a:moveTo>
                <a:lnTo>
                  <a:pt x="164" y="175"/>
                </a:lnTo>
                <a:cubicBezTo>
                  <a:pt x="140" y="175"/>
                  <a:pt x="140" y="175"/>
                  <a:pt x="140" y="175"/>
                </a:cubicBezTo>
                <a:cubicBezTo>
                  <a:pt x="140" y="222"/>
                  <a:pt x="140" y="222"/>
                  <a:pt x="140" y="222"/>
                </a:cubicBezTo>
                <a:cubicBezTo>
                  <a:pt x="93" y="222"/>
                  <a:pt x="93" y="222"/>
                  <a:pt x="93" y="222"/>
                </a:cubicBezTo>
                <a:cubicBezTo>
                  <a:pt x="93" y="175"/>
                  <a:pt x="93" y="175"/>
                  <a:pt x="93" y="17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40"/>
                  <a:pt x="0" y="140"/>
                  <a:pt x="0" y="140"/>
                </a:cubicBezTo>
                <a:cubicBezTo>
                  <a:pt x="93" y="0"/>
                  <a:pt x="93" y="0"/>
                  <a:pt x="93" y="0"/>
                </a:cubicBezTo>
                <a:cubicBezTo>
                  <a:pt x="140" y="0"/>
                  <a:pt x="140" y="0"/>
                  <a:pt x="140" y="0"/>
                </a:cubicBezTo>
                <a:cubicBezTo>
                  <a:pt x="140" y="140"/>
                  <a:pt x="140" y="140"/>
                  <a:pt x="140" y="140"/>
                </a:cubicBezTo>
                <a:cubicBezTo>
                  <a:pt x="164" y="140"/>
                  <a:pt x="164" y="140"/>
                  <a:pt x="164" y="140"/>
                </a:cubicBezTo>
                <a:lnTo>
                  <a:pt x="164" y="175"/>
                </a:lnTo>
                <a:close/>
                <a:moveTo>
                  <a:pt x="93" y="140"/>
                </a:moveTo>
                <a:lnTo>
                  <a:pt x="93" y="140"/>
                </a:lnTo>
                <a:cubicBezTo>
                  <a:pt x="93" y="99"/>
                  <a:pt x="93" y="99"/>
                  <a:pt x="93" y="99"/>
                </a:cubicBezTo>
                <a:cubicBezTo>
                  <a:pt x="93" y="93"/>
                  <a:pt x="93" y="88"/>
                  <a:pt x="93" y="76"/>
                </a:cubicBezTo>
                <a:cubicBezTo>
                  <a:pt x="93" y="64"/>
                  <a:pt x="93" y="52"/>
                  <a:pt x="93" y="52"/>
                </a:cubicBezTo>
                <a:lnTo>
                  <a:pt x="93" y="52"/>
                </a:lnTo>
                <a:cubicBezTo>
                  <a:pt x="93" y="64"/>
                  <a:pt x="88" y="70"/>
                  <a:pt x="82" y="76"/>
                </a:cubicBezTo>
                <a:cubicBezTo>
                  <a:pt x="41" y="140"/>
                  <a:pt x="41" y="140"/>
                  <a:pt x="41" y="140"/>
                </a:cubicBezTo>
                <a:lnTo>
                  <a:pt x="93" y="14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Freeform 211"/>
          <p:cNvSpPr>
            <a:spLocks noChangeArrowheads="1"/>
          </p:cNvSpPr>
          <p:nvPr/>
        </p:nvSpPr>
        <p:spPr bwMode="auto">
          <a:xfrm>
            <a:off x="1575104" y="3425128"/>
            <a:ext cx="54569" cy="88763"/>
          </a:xfrm>
          <a:custGeom>
            <a:avLst/>
            <a:gdLst>
              <a:gd name="T0" fmla="*/ 111 w 112"/>
              <a:gd name="T1" fmla="*/ 222 h 223"/>
              <a:gd name="T2" fmla="*/ 111 w 112"/>
              <a:gd name="T3" fmla="*/ 222 h 223"/>
              <a:gd name="T4" fmla="*/ 64 w 112"/>
              <a:gd name="T5" fmla="*/ 222 h 223"/>
              <a:gd name="T6" fmla="*/ 64 w 112"/>
              <a:gd name="T7" fmla="*/ 94 h 223"/>
              <a:gd name="T8" fmla="*/ 64 w 112"/>
              <a:gd name="T9" fmla="*/ 70 h 223"/>
              <a:gd name="T10" fmla="*/ 64 w 112"/>
              <a:gd name="T11" fmla="*/ 47 h 223"/>
              <a:gd name="T12" fmla="*/ 47 w 112"/>
              <a:gd name="T13" fmla="*/ 64 h 223"/>
              <a:gd name="T14" fmla="*/ 23 w 112"/>
              <a:gd name="T15" fmla="*/ 82 h 223"/>
              <a:gd name="T16" fmla="*/ 0 w 112"/>
              <a:gd name="T17" fmla="*/ 59 h 223"/>
              <a:gd name="T18" fmla="*/ 70 w 112"/>
              <a:gd name="T19" fmla="*/ 0 h 223"/>
              <a:gd name="T20" fmla="*/ 111 w 112"/>
              <a:gd name="T21" fmla="*/ 0 h 223"/>
              <a:gd name="T22" fmla="*/ 111 w 112"/>
              <a:gd name="T23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223">
                <a:moveTo>
                  <a:pt x="111" y="222"/>
                </a:moveTo>
                <a:lnTo>
                  <a:pt x="111" y="222"/>
                </a:lnTo>
                <a:cubicBezTo>
                  <a:pt x="64" y="222"/>
                  <a:pt x="64" y="222"/>
                  <a:pt x="64" y="222"/>
                </a:cubicBezTo>
                <a:cubicBezTo>
                  <a:pt x="64" y="94"/>
                  <a:pt x="64" y="94"/>
                  <a:pt x="64" y="94"/>
                </a:cubicBezTo>
                <a:cubicBezTo>
                  <a:pt x="64" y="70"/>
                  <a:pt x="64" y="70"/>
                  <a:pt x="64" y="70"/>
                </a:cubicBezTo>
                <a:cubicBezTo>
                  <a:pt x="64" y="47"/>
                  <a:pt x="64" y="47"/>
                  <a:pt x="64" y="47"/>
                </a:cubicBezTo>
                <a:cubicBezTo>
                  <a:pt x="58" y="59"/>
                  <a:pt x="53" y="64"/>
                  <a:pt x="47" y="64"/>
                </a:cubicBezTo>
                <a:cubicBezTo>
                  <a:pt x="23" y="82"/>
                  <a:pt x="23" y="82"/>
                  <a:pt x="23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0" y="0"/>
                  <a:pt x="70" y="0"/>
                  <a:pt x="70" y="0"/>
                </a:cubicBezTo>
                <a:cubicBezTo>
                  <a:pt x="111" y="0"/>
                  <a:pt x="111" y="0"/>
                  <a:pt x="111" y="0"/>
                </a:cubicBezTo>
                <a:lnTo>
                  <a:pt x="111" y="22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Freeform 212"/>
          <p:cNvSpPr>
            <a:spLocks noChangeArrowheads="1"/>
          </p:cNvSpPr>
          <p:nvPr/>
        </p:nvSpPr>
        <p:spPr bwMode="auto">
          <a:xfrm>
            <a:off x="1667929" y="3425128"/>
            <a:ext cx="54569" cy="88763"/>
          </a:xfrm>
          <a:custGeom>
            <a:avLst/>
            <a:gdLst>
              <a:gd name="T0" fmla="*/ 111 w 112"/>
              <a:gd name="T1" fmla="*/ 222 h 223"/>
              <a:gd name="T2" fmla="*/ 111 w 112"/>
              <a:gd name="T3" fmla="*/ 222 h 223"/>
              <a:gd name="T4" fmla="*/ 65 w 112"/>
              <a:gd name="T5" fmla="*/ 222 h 223"/>
              <a:gd name="T6" fmla="*/ 65 w 112"/>
              <a:gd name="T7" fmla="*/ 94 h 223"/>
              <a:gd name="T8" fmla="*/ 65 w 112"/>
              <a:gd name="T9" fmla="*/ 70 h 223"/>
              <a:gd name="T10" fmla="*/ 65 w 112"/>
              <a:gd name="T11" fmla="*/ 47 h 223"/>
              <a:gd name="T12" fmla="*/ 47 w 112"/>
              <a:gd name="T13" fmla="*/ 64 h 223"/>
              <a:gd name="T14" fmla="*/ 24 w 112"/>
              <a:gd name="T15" fmla="*/ 82 h 223"/>
              <a:gd name="T16" fmla="*/ 0 w 112"/>
              <a:gd name="T17" fmla="*/ 59 h 223"/>
              <a:gd name="T18" fmla="*/ 70 w 112"/>
              <a:gd name="T19" fmla="*/ 0 h 223"/>
              <a:gd name="T20" fmla="*/ 111 w 112"/>
              <a:gd name="T21" fmla="*/ 0 h 223"/>
              <a:gd name="T22" fmla="*/ 111 w 112"/>
              <a:gd name="T23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223">
                <a:moveTo>
                  <a:pt x="111" y="222"/>
                </a:moveTo>
                <a:lnTo>
                  <a:pt x="111" y="222"/>
                </a:lnTo>
                <a:cubicBezTo>
                  <a:pt x="65" y="222"/>
                  <a:pt x="65" y="222"/>
                  <a:pt x="65" y="222"/>
                </a:cubicBezTo>
                <a:cubicBezTo>
                  <a:pt x="65" y="94"/>
                  <a:pt x="65" y="94"/>
                  <a:pt x="65" y="94"/>
                </a:cubicBezTo>
                <a:cubicBezTo>
                  <a:pt x="65" y="70"/>
                  <a:pt x="65" y="70"/>
                  <a:pt x="65" y="70"/>
                </a:cubicBezTo>
                <a:cubicBezTo>
                  <a:pt x="65" y="47"/>
                  <a:pt x="65" y="47"/>
                  <a:pt x="65" y="47"/>
                </a:cubicBezTo>
                <a:cubicBezTo>
                  <a:pt x="59" y="59"/>
                  <a:pt x="53" y="64"/>
                  <a:pt x="47" y="64"/>
                </a:cubicBezTo>
                <a:cubicBezTo>
                  <a:pt x="24" y="82"/>
                  <a:pt x="24" y="82"/>
                  <a:pt x="24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0" y="0"/>
                  <a:pt x="70" y="0"/>
                  <a:pt x="70" y="0"/>
                </a:cubicBezTo>
                <a:cubicBezTo>
                  <a:pt x="111" y="0"/>
                  <a:pt x="111" y="0"/>
                  <a:pt x="111" y="0"/>
                </a:cubicBezTo>
                <a:lnTo>
                  <a:pt x="111" y="22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Freeform 213"/>
          <p:cNvSpPr>
            <a:spLocks noChangeArrowheads="1"/>
          </p:cNvSpPr>
          <p:nvPr/>
        </p:nvSpPr>
        <p:spPr bwMode="auto">
          <a:xfrm>
            <a:off x="1575104" y="3613098"/>
            <a:ext cx="54569" cy="85283"/>
          </a:xfrm>
          <a:custGeom>
            <a:avLst/>
            <a:gdLst>
              <a:gd name="T0" fmla="*/ 111 w 112"/>
              <a:gd name="T1" fmla="*/ 217 h 218"/>
              <a:gd name="T2" fmla="*/ 111 w 112"/>
              <a:gd name="T3" fmla="*/ 217 h 218"/>
              <a:gd name="T4" fmla="*/ 64 w 112"/>
              <a:gd name="T5" fmla="*/ 217 h 218"/>
              <a:gd name="T6" fmla="*/ 64 w 112"/>
              <a:gd name="T7" fmla="*/ 94 h 218"/>
              <a:gd name="T8" fmla="*/ 64 w 112"/>
              <a:gd name="T9" fmla="*/ 71 h 218"/>
              <a:gd name="T10" fmla="*/ 64 w 112"/>
              <a:gd name="T11" fmla="*/ 47 h 218"/>
              <a:gd name="T12" fmla="*/ 47 w 112"/>
              <a:gd name="T13" fmla="*/ 65 h 218"/>
              <a:gd name="T14" fmla="*/ 23 w 112"/>
              <a:gd name="T15" fmla="*/ 82 h 218"/>
              <a:gd name="T16" fmla="*/ 0 w 112"/>
              <a:gd name="T17" fmla="*/ 59 h 218"/>
              <a:gd name="T18" fmla="*/ 70 w 112"/>
              <a:gd name="T19" fmla="*/ 0 h 218"/>
              <a:gd name="T20" fmla="*/ 111 w 112"/>
              <a:gd name="T21" fmla="*/ 0 h 218"/>
              <a:gd name="T22" fmla="*/ 111 w 112"/>
              <a:gd name="T23" fmla="*/ 217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218">
                <a:moveTo>
                  <a:pt x="111" y="217"/>
                </a:moveTo>
                <a:lnTo>
                  <a:pt x="111" y="217"/>
                </a:lnTo>
                <a:cubicBezTo>
                  <a:pt x="64" y="217"/>
                  <a:pt x="64" y="217"/>
                  <a:pt x="64" y="217"/>
                </a:cubicBezTo>
                <a:cubicBezTo>
                  <a:pt x="64" y="94"/>
                  <a:pt x="64" y="94"/>
                  <a:pt x="64" y="94"/>
                </a:cubicBezTo>
                <a:cubicBezTo>
                  <a:pt x="64" y="71"/>
                  <a:pt x="64" y="71"/>
                  <a:pt x="64" y="71"/>
                </a:cubicBezTo>
                <a:cubicBezTo>
                  <a:pt x="64" y="47"/>
                  <a:pt x="64" y="47"/>
                  <a:pt x="64" y="47"/>
                </a:cubicBezTo>
                <a:cubicBezTo>
                  <a:pt x="58" y="59"/>
                  <a:pt x="53" y="65"/>
                  <a:pt x="47" y="65"/>
                </a:cubicBezTo>
                <a:cubicBezTo>
                  <a:pt x="23" y="82"/>
                  <a:pt x="23" y="82"/>
                  <a:pt x="23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0" y="0"/>
                  <a:pt x="70" y="0"/>
                  <a:pt x="70" y="0"/>
                </a:cubicBezTo>
                <a:cubicBezTo>
                  <a:pt x="111" y="0"/>
                  <a:pt x="111" y="0"/>
                  <a:pt x="111" y="0"/>
                </a:cubicBezTo>
                <a:lnTo>
                  <a:pt x="111" y="21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" name="Freeform 214"/>
          <p:cNvSpPr>
            <a:spLocks noChangeArrowheads="1"/>
          </p:cNvSpPr>
          <p:nvPr/>
        </p:nvSpPr>
        <p:spPr bwMode="auto">
          <a:xfrm>
            <a:off x="1663293" y="3613101"/>
            <a:ext cx="76398" cy="88763"/>
          </a:xfrm>
          <a:custGeom>
            <a:avLst/>
            <a:gdLst>
              <a:gd name="T0" fmla="*/ 76 w 153"/>
              <a:gd name="T1" fmla="*/ 0 h 224"/>
              <a:gd name="T2" fmla="*/ 76 w 153"/>
              <a:gd name="T3" fmla="*/ 0 h 224"/>
              <a:gd name="T4" fmla="*/ 129 w 153"/>
              <a:gd name="T5" fmla="*/ 12 h 224"/>
              <a:gd name="T6" fmla="*/ 147 w 153"/>
              <a:gd name="T7" fmla="*/ 53 h 224"/>
              <a:gd name="T8" fmla="*/ 141 w 153"/>
              <a:gd name="T9" fmla="*/ 82 h 224"/>
              <a:gd name="T10" fmla="*/ 106 w 153"/>
              <a:gd name="T11" fmla="*/ 106 h 224"/>
              <a:gd name="T12" fmla="*/ 141 w 153"/>
              <a:gd name="T13" fmla="*/ 129 h 224"/>
              <a:gd name="T14" fmla="*/ 152 w 153"/>
              <a:gd name="T15" fmla="*/ 164 h 224"/>
              <a:gd name="T16" fmla="*/ 135 w 153"/>
              <a:gd name="T17" fmla="*/ 205 h 224"/>
              <a:gd name="T18" fmla="*/ 76 w 153"/>
              <a:gd name="T19" fmla="*/ 223 h 224"/>
              <a:gd name="T20" fmla="*/ 24 w 153"/>
              <a:gd name="T21" fmla="*/ 205 h 224"/>
              <a:gd name="T22" fmla="*/ 0 w 153"/>
              <a:gd name="T23" fmla="*/ 164 h 224"/>
              <a:gd name="T24" fmla="*/ 12 w 153"/>
              <a:gd name="T25" fmla="*/ 129 h 224"/>
              <a:gd name="T26" fmla="*/ 41 w 153"/>
              <a:gd name="T27" fmla="*/ 106 h 224"/>
              <a:gd name="T28" fmla="*/ 18 w 153"/>
              <a:gd name="T29" fmla="*/ 82 h 224"/>
              <a:gd name="T30" fmla="*/ 6 w 153"/>
              <a:gd name="T31" fmla="*/ 53 h 224"/>
              <a:gd name="T32" fmla="*/ 24 w 153"/>
              <a:gd name="T33" fmla="*/ 12 h 224"/>
              <a:gd name="T34" fmla="*/ 76 w 153"/>
              <a:gd name="T35" fmla="*/ 0 h 224"/>
              <a:gd name="T36" fmla="*/ 41 w 153"/>
              <a:gd name="T37" fmla="*/ 164 h 224"/>
              <a:gd name="T38" fmla="*/ 41 w 153"/>
              <a:gd name="T39" fmla="*/ 164 h 224"/>
              <a:gd name="T40" fmla="*/ 53 w 153"/>
              <a:gd name="T41" fmla="*/ 182 h 224"/>
              <a:gd name="T42" fmla="*/ 76 w 153"/>
              <a:gd name="T43" fmla="*/ 188 h 224"/>
              <a:gd name="T44" fmla="*/ 106 w 153"/>
              <a:gd name="T45" fmla="*/ 182 h 224"/>
              <a:gd name="T46" fmla="*/ 112 w 153"/>
              <a:gd name="T47" fmla="*/ 164 h 224"/>
              <a:gd name="T48" fmla="*/ 106 w 153"/>
              <a:gd name="T49" fmla="*/ 141 h 224"/>
              <a:gd name="T50" fmla="*/ 76 w 153"/>
              <a:gd name="T51" fmla="*/ 123 h 224"/>
              <a:gd name="T52" fmla="*/ 41 w 153"/>
              <a:gd name="T53" fmla="*/ 164 h 224"/>
              <a:gd name="T54" fmla="*/ 76 w 153"/>
              <a:gd name="T55" fmla="*/ 30 h 224"/>
              <a:gd name="T56" fmla="*/ 76 w 153"/>
              <a:gd name="T57" fmla="*/ 30 h 224"/>
              <a:gd name="T58" fmla="*/ 59 w 153"/>
              <a:gd name="T59" fmla="*/ 36 h 224"/>
              <a:gd name="T60" fmla="*/ 53 w 153"/>
              <a:gd name="T61" fmla="*/ 53 h 224"/>
              <a:gd name="T62" fmla="*/ 59 w 153"/>
              <a:gd name="T63" fmla="*/ 71 h 224"/>
              <a:gd name="T64" fmla="*/ 76 w 153"/>
              <a:gd name="T65" fmla="*/ 82 h 224"/>
              <a:gd name="T66" fmla="*/ 100 w 153"/>
              <a:gd name="T67" fmla="*/ 71 h 224"/>
              <a:gd name="T68" fmla="*/ 106 w 153"/>
              <a:gd name="T69" fmla="*/ 53 h 224"/>
              <a:gd name="T70" fmla="*/ 94 w 153"/>
              <a:gd name="T71" fmla="*/ 36 h 224"/>
              <a:gd name="T72" fmla="*/ 76 w 153"/>
              <a:gd name="T73" fmla="*/ 3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3" h="224">
                <a:moveTo>
                  <a:pt x="76" y="0"/>
                </a:moveTo>
                <a:lnTo>
                  <a:pt x="76" y="0"/>
                </a:lnTo>
                <a:cubicBezTo>
                  <a:pt x="100" y="0"/>
                  <a:pt x="117" y="0"/>
                  <a:pt x="129" y="12"/>
                </a:cubicBezTo>
                <a:cubicBezTo>
                  <a:pt x="141" y="24"/>
                  <a:pt x="147" y="36"/>
                  <a:pt x="147" y="53"/>
                </a:cubicBezTo>
                <a:cubicBezTo>
                  <a:pt x="147" y="59"/>
                  <a:pt x="147" y="71"/>
                  <a:pt x="141" y="82"/>
                </a:cubicBezTo>
                <a:cubicBezTo>
                  <a:pt x="135" y="88"/>
                  <a:pt x="123" y="100"/>
                  <a:pt x="106" y="106"/>
                </a:cubicBezTo>
                <a:cubicBezTo>
                  <a:pt x="123" y="112"/>
                  <a:pt x="135" y="123"/>
                  <a:pt x="141" y="129"/>
                </a:cubicBezTo>
                <a:cubicBezTo>
                  <a:pt x="152" y="141"/>
                  <a:pt x="152" y="153"/>
                  <a:pt x="152" y="164"/>
                </a:cubicBezTo>
                <a:cubicBezTo>
                  <a:pt x="152" y="182"/>
                  <a:pt x="147" y="193"/>
                  <a:pt x="135" y="205"/>
                </a:cubicBezTo>
                <a:cubicBezTo>
                  <a:pt x="117" y="217"/>
                  <a:pt x="100" y="223"/>
                  <a:pt x="76" y="223"/>
                </a:cubicBezTo>
                <a:cubicBezTo>
                  <a:pt x="53" y="223"/>
                  <a:pt x="35" y="217"/>
                  <a:pt x="24" y="205"/>
                </a:cubicBezTo>
                <a:cubicBezTo>
                  <a:pt x="6" y="199"/>
                  <a:pt x="0" y="182"/>
                  <a:pt x="0" y="164"/>
                </a:cubicBezTo>
                <a:cubicBezTo>
                  <a:pt x="0" y="153"/>
                  <a:pt x="6" y="141"/>
                  <a:pt x="12" y="129"/>
                </a:cubicBezTo>
                <a:cubicBezTo>
                  <a:pt x="18" y="123"/>
                  <a:pt x="30" y="112"/>
                  <a:pt x="41" y="106"/>
                </a:cubicBezTo>
                <a:cubicBezTo>
                  <a:pt x="30" y="100"/>
                  <a:pt x="24" y="88"/>
                  <a:pt x="18" y="82"/>
                </a:cubicBezTo>
                <a:cubicBezTo>
                  <a:pt x="12" y="71"/>
                  <a:pt x="6" y="59"/>
                  <a:pt x="6" y="53"/>
                </a:cubicBezTo>
                <a:cubicBezTo>
                  <a:pt x="6" y="36"/>
                  <a:pt x="12" y="24"/>
                  <a:pt x="24" y="12"/>
                </a:cubicBezTo>
                <a:cubicBezTo>
                  <a:pt x="41" y="0"/>
                  <a:pt x="59" y="0"/>
                  <a:pt x="76" y="0"/>
                </a:cubicBezTo>
                <a:close/>
                <a:moveTo>
                  <a:pt x="41" y="164"/>
                </a:moveTo>
                <a:lnTo>
                  <a:pt x="41" y="164"/>
                </a:lnTo>
                <a:cubicBezTo>
                  <a:pt x="41" y="170"/>
                  <a:pt x="47" y="176"/>
                  <a:pt x="53" y="182"/>
                </a:cubicBezTo>
                <a:cubicBezTo>
                  <a:pt x="59" y="188"/>
                  <a:pt x="65" y="188"/>
                  <a:pt x="76" y="188"/>
                </a:cubicBezTo>
                <a:cubicBezTo>
                  <a:pt x="88" y="188"/>
                  <a:pt x="100" y="188"/>
                  <a:pt x="106" y="182"/>
                </a:cubicBezTo>
                <a:cubicBezTo>
                  <a:pt x="106" y="176"/>
                  <a:pt x="112" y="170"/>
                  <a:pt x="112" y="164"/>
                </a:cubicBezTo>
                <a:cubicBezTo>
                  <a:pt x="112" y="153"/>
                  <a:pt x="106" y="147"/>
                  <a:pt x="106" y="141"/>
                </a:cubicBezTo>
                <a:cubicBezTo>
                  <a:pt x="100" y="135"/>
                  <a:pt x="88" y="129"/>
                  <a:pt x="76" y="123"/>
                </a:cubicBezTo>
                <a:cubicBezTo>
                  <a:pt x="53" y="135"/>
                  <a:pt x="41" y="147"/>
                  <a:pt x="41" y="164"/>
                </a:cubicBezTo>
                <a:close/>
                <a:moveTo>
                  <a:pt x="76" y="30"/>
                </a:moveTo>
                <a:lnTo>
                  <a:pt x="76" y="30"/>
                </a:lnTo>
                <a:cubicBezTo>
                  <a:pt x="71" y="30"/>
                  <a:pt x="65" y="36"/>
                  <a:pt x="59" y="36"/>
                </a:cubicBezTo>
                <a:cubicBezTo>
                  <a:pt x="53" y="41"/>
                  <a:pt x="53" y="47"/>
                  <a:pt x="53" y="53"/>
                </a:cubicBezTo>
                <a:cubicBezTo>
                  <a:pt x="53" y="59"/>
                  <a:pt x="53" y="65"/>
                  <a:pt x="59" y="71"/>
                </a:cubicBezTo>
                <a:cubicBezTo>
                  <a:pt x="59" y="76"/>
                  <a:pt x="65" y="82"/>
                  <a:pt x="76" y="82"/>
                </a:cubicBezTo>
                <a:cubicBezTo>
                  <a:pt x="88" y="82"/>
                  <a:pt x="94" y="76"/>
                  <a:pt x="100" y="71"/>
                </a:cubicBezTo>
                <a:cubicBezTo>
                  <a:pt x="100" y="65"/>
                  <a:pt x="106" y="59"/>
                  <a:pt x="106" y="53"/>
                </a:cubicBezTo>
                <a:cubicBezTo>
                  <a:pt x="106" y="47"/>
                  <a:pt x="100" y="41"/>
                  <a:pt x="94" y="36"/>
                </a:cubicBezTo>
                <a:cubicBezTo>
                  <a:pt x="94" y="36"/>
                  <a:pt x="82" y="30"/>
                  <a:pt x="76" y="3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Freeform 215"/>
          <p:cNvSpPr>
            <a:spLocks noChangeArrowheads="1"/>
          </p:cNvSpPr>
          <p:nvPr/>
        </p:nvSpPr>
        <p:spPr bwMode="auto">
          <a:xfrm>
            <a:off x="1572783" y="3801071"/>
            <a:ext cx="76399" cy="88763"/>
          </a:xfrm>
          <a:custGeom>
            <a:avLst/>
            <a:gdLst>
              <a:gd name="T0" fmla="*/ 152 w 153"/>
              <a:gd name="T1" fmla="*/ 222 h 223"/>
              <a:gd name="T2" fmla="*/ 152 w 153"/>
              <a:gd name="T3" fmla="*/ 222 h 223"/>
              <a:gd name="T4" fmla="*/ 0 w 153"/>
              <a:gd name="T5" fmla="*/ 222 h 223"/>
              <a:gd name="T6" fmla="*/ 0 w 153"/>
              <a:gd name="T7" fmla="*/ 193 h 223"/>
              <a:gd name="T8" fmla="*/ 59 w 153"/>
              <a:gd name="T9" fmla="*/ 134 h 223"/>
              <a:gd name="T10" fmla="*/ 88 w 153"/>
              <a:gd name="T11" fmla="*/ 105 h 223"/>
              <a:gd name="T12" fmla="*/ 99 w 153"/>
              <a:gd name="T13" fmla="*/ 82 h 223"/>
              <a:gd name="T14" fmla="*/ 105 w 153"/>
              <a:gd name="T15" fmla="*/ 70 h 223"/>
              <a:gd name="T16" fmla="*/ 93 w 153"/>
              <a:gd name="T17" fmla="*/ 47 h 223"/>
              <a:gd name="T18" fmla="*/ 76 w 153"/>
              <a:gd name="T19" fmla="*/ 41 h 223"/>
              <a:gd name="T20" fmla="*/ 53 w 153"/>
              <a:gd name="T21" fmla="*/ 47 h 223"/>
              <a:gd name="T22" fmla="*/ 29 w 153"/>
              <a:gd name="T23" fmla="*/ 64 h 223"/>
              <a:gd name="T24" fmla="*/ 0 w 153"/>
              <a:gd name="T25" fmla="*/ 35 h 223"/>
              <a:gd name="T26" fmla="*/ 29 w 153"/>
              <a:gd name="T27" fmla="*/ 12 h 223"/>
              <a:gd name="T28" fmla="*/ 53 w 153"/>
              <a:gd name="T29" fmla="*/ 6 h 223"/>
              <a:gd name="T30" fmla="*/ 82 w 153"/>
              <a:gd name="T31" fmla="*/ 0 h 223"/>
              <a:gd name="T32" fmla="*/ 117 w 153"/>
              <a:gd name="T33" fmla="*/ 12 h 223"/>
              <a:gd name="T34" fmla="*/ 140 w 153"/>
              <a:gd name="T35" fmla="*/ 29 h 223"/>
              <a:gd name="T36" fmla="*/ 146 w 153"/>
              <a:gd name="T37" fmla="*/ 64 h 223"/>
              <a:gd name="T38" fmla="*/ 146 w 153"/>
              <a:gd name="T39" fmla="*/ 88 h 223"/>
              <a:gd name="T40" fmla="*/ 129 w 153"/>
              <a:gd name="T41" fmla="*/ 117 h 223"/>
              <a:gd name="T42" fmla="*/ 88 w 153"/>
              <a:gd name="T43" fmla="*/ 158 h 223"/>
              <a:gd name="T44" fmla="*/ 59 w 153"/>
              <a:gd name="T45" fmla="*/ 181 h 223"/>
              <a:gd name="T46" fmla="*/ 59 w 153"/>
              <a:gd name="T47" fmla="*/ 187 h 223"/>
              <a:gd name="T48" fmla="*/ 152 w 153"/>
              <a:gd name="T49" fmla="*/ 187 h 223"/>
              <a:gd name="T50" fmla="*/ 152 w 153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3">
                <a:moveTo>
                  <a:pt x="152" y="222"/>
                </a:moveTo>
                <a:lnTo>
                  <a:pt x="152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93"/>
                  <a:pt x="0" y="193"/>
                  <a:pt x="0" y="193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76" y="123"/>
                  <a:pt x="82" y="111"/>
                  <a:pt x="88" y="105"/>
                </a:cubicBezTo>
                <a:cubicBezTo>
                  <a:pt x="93" y="93"/>
                  <a:pt x="99" y="88"/>
                  <a:pt x="99" y="82"/>
                </a:cubicBezTo>
                <a:cubicBezTo>
                  <a:pt x="99" y="82"/>
                  <a:pt x="105" y="76"/>
                  <a:pt x="105" y="70"/>
                </a:cubicBezTo>
                <a:cubicBezTo>
                  <a:pt x="105" y="58"/>
                  <a:pt x="99" y="53"/>
                  <a:pt x="93" y="47"/>
                </a:cubicBezTo>
                <a:cubicBezTo>
                  <a:pt x="93" y="41"/>
                  <a:pt x="82" y="41"/>
                  <a:pt x="76" y="41"/>
                </a:cubicBezTo>
                <a:cubicBezTo>
                  <a:pt x="70" y="41"/>
                  <a:pt x="59" y="41"/>
                  <a:pt x="53" y="47"/>
                </a:cubicBezTo>
                <a:cubicBezTo>
                  <a:pt x="41" y="53"/>
                  <a:pt x="35" y="58"/>
                  <a:pt x="29" y="64"/>
                </a:cubicBezTo>
                <a:cubicBezTo>
                  <a:pt x="0" y="35"/>
                  <a:pt x="0" y="35"/>
                  <a:pt x="0" y="35"/>
                </a:cubicBezTo>
                <a:cubicBezTo>
                  <a:pt x="12" y="23"/>
                  <a:pt x="23" y="18"/>
                  <a:pt x="29" y="12"/>
                </a:cubicBezTo>
                <a:cubicBezTo>
                  <a:pt x="35" y="12"/>
                  <a:pt x="41" y="6"/>
                  <a:pt x="53" y="6"/>
                </a:cubicBezTo>
                <a:cubicBezTo>
                  <a:pt x="59" y="6"/>
                  <a:pt x="70" y="0"/>
                  <a:pt x="82" y="0"/>
                </a:cubicBezTo>
                <a:cubicBezTo>
                  <a:pt x="93" y="0"/>
                  <a:pt x="105" y="6"/>
                  <a:pt x="117" y="12"/>
                </a:cubicBezTo>
                <a:cubicBezTo>
                  <a:pt x="129" y="18"/>
                  <a:pt x="134" y="23"/>
                  <a:pt x="140" y="29"/>
                </a:cubicBezTo>
                <a:cubicBezTo>
                  <a:pt x="146" y="41"/>
                  <a:pt x="146" y="53"/>
                  <a:pt x="146" y="64"/>
                </a:cubicBezTo>
                <a:cubicBezTo>
                  <a:pt x="146" y="70"/>
                  <a:pt x="146" y="82"/>
                  <a:pt x="146" y="88"/>
                </a:cubicBezTo>
                <a:cubicBezTo>
                  <a:pt x="140" y="99"/>
                  <a:pt x="134" y="111"/>
                  <a:pt x="129" y="117"/>
                </a:cubicBezTo>
                <a:cubicBezTo>
                  <a:pt x="117" y="129"/>
                  <a:pt x="105" y="140"/>
                  <a:pt x="88" y="158"/>
                </a:cubicBezTo>
                <a:cubicBezTo>
                  <a:pt x="59" y="181"/>
                  <a:pt x="59" y="181"/>
                  <a:pt x="59" y="181"/>
                </a:cubicBezTo>
                <a:cubicBezTo>
                  <a:pt x="59" y="187"/>
                  <a:pt x="59" y="187"/>
                  <a:pt x="59" y="187"/>
                </a:cubicBezTo>
                <a:cubicBezTo>
                  <a:pt x="152" y="187"/>
                  <a:pt x="152" y="187"/>
                  <a:pt x="152" y="187"/>
                </a:cubicBezTo>
                <a:lnTo>
                  <a:pt x="152" y="22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Freeform 216"/>
          <p:cNvSpPr>
            <a:spLocks noChangeArrowheads="1"/>
          </p:cNvSpPr>
          <p:nvPr/>
        </p:nvSpPr>
        <p:spPr bwMode="auto">
          <a:xfrm>
            <a:off x="1667934" y="3802811"/>
            <a:ext cx="72034" cy="88765"/>
          </a:xfrm>
          <a:custGeom>
            <a:avLst/>
            <a:gdLst>
              <a:gd name="T0" fmla="*/ 76 w 147"/>
              <a:gd name="T1" fmla="*/ 82 h 223"/>
              <a:gd name="T2" fmla="*/ 76 w 147"/>
              <a:gd name="T3" fmla="*/ 82 h 223"/>
              <a:gd name="T4" fmla="*/ 129 w 147"/>
              <a:gd name="T5" fmla="*/ 99 h 223"/>
              <a:gd name="T6" fmla="*/ 146 w 147"/>
              <a:gd name="T7" fmla="*/ 146 h 223"/>
              <a:gd name="T8" fmla="*/ 123 w 147"/>
              <a:gd name="T9" fmla="*/ 204 h 223"/>
              <a:gd name="T10" fmla="*/ 59 w 147"/>
              <a:gd name="T11" fmla="*/ 222 h 223"/>
              <a:gd name="T12" fmla="*/ 0 w 147"/>
              <a:gd name="T13" fmla="*/ 210 h 223"/>
              <a:gd name="T14" fmla="*/ 0 w 147"/>
              <a:gd name="T15" fmla="*/ 169 h 223"/>
              <a:gd name="T16" fmla="*/ 24 w 147"/>
              <a:gd name="T17" fmla="*/ 181 h 223"/>
              <a:gd name="T18" fmla="*/ 59 w 147"/>
              <a:gd name="T19" fmla="*/ 187 h 223"/>
              <a:gd name="T20" fmla="*/ 100 w 147"/>
              <a:gd name="T21" fmla="*/ 152 h 223"/>
              <a:gd name="T22" fmla="*/ 53 w 147"/>
              <a:gd name="T23" fmla="*/ 117 h 223"/>
              <a:gd name="T24" fmla="*/ 35 w 147"/>
              <a:gd name="T25" fmla="*/ 117 h 223"/>
              <a:gd name="T26" fmla="*/ 24 w 147"/>
              <a:gd name="T27" fmla="*/ 123 h 223"/>
              <a:gd name="T28" fmla="*/ 0 w 147"/>
              <a:gd name="T29" fmla="*/ 111 h 223"/>
              <a:gd name="T30" fmla="*/ 12 w 147"/>
              <a:gd name="T31" fmla="*/ 0 h 223"/>
              <a:gd name="T32" fmla="*/ 129 w 147"/>
              <a:gd name="T33" fmla="*/ 0 h 223"/>
              <a:gd name="T34" fmla="*/ 129 w 147"/>
              <a:gd name="T35" fmla="*/ 41 h 223"/>
              <a:gd name="T36" fmla="*/ 53 w 147"/>
              <a:gd name="T37" fmla="*/ 41 h 223"/>
              <a:gd name="T38" fmla="*/ 47 w 147"/>
              <a:gd name="T39" fmla="*/ 82 h 223"/>
              <a:gd name="T40" fmla="*/ 53 w 147"/>
              <a:gd name="T41" fmla="*/ 82 h 223"/>
              <a:gd name="T42" fmla="*/ 76 w 147"/>
              <a:gd name="T43" fmla="*/ 8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47" h="223">
                <a:moveTo>
                  <a:pt x="76" y="82"/>
                </a:moveTo>
                <a:lnTo>
                  <a:pt x="76" y="82"/>
                </a:lnTo>
                <a:cubicBezTo>
                  <a:pt x="100" y="82"/>
                  <a:pt x="111" y="87"/>
                  <a:pt x="129" y="99"/>
                </a:cubicBezTo>
                <a:cubicBezTo>
                  <a:pt x="141" y="111"/>
                  <a:pt x="146" y="123"/>
                  <a:pt x="146" y="146"/>
                </a:cubicBezTo>
                <a:cubicBezTo>
                  <a:pt x="146" y="169"/>
                  <a:pt x="135" y="187"/>
                  <a:pt x="123" y="204"/>
                </a:cubicBezTo>
                <a:cubicBezTo>
                  <a:pt x="106" y="216"/>
                  <a:pt x="88" y="222"/>
                  <a:pt x="59" y="222"/>
                </a:cubicBezTo>
                <a:cubicBezTo>
                  <a:pt x="35" y="222"/>
                  <a:pt x="12" y="216"/>
                  <a:pt x="0" y="210"/>
                </a:cubicBezTo>
                <a:cubicBezTo>
                  <a:pt x="0" y="169"/>
                  <a:pt x="0" y="169"/>
                  <a:pt x="0" y="169"/>
                </a:cubicBezTo>
                <a:cubicBezTo>
                  <a:pt x="6" y="175"/>
                  <a:pt x="18" y="175"/>
                  <a:pt x="24" y="181"/>
                </a:cubicBezTo>
                <a:cubicBezTo>
                  <a:pt x="35" y="181"/>
                  <a:pt x="47" y="187"/>
                  <a:pt x="59" y="187"/>
                </a:cubicBezTo>
                <a:cubicBezTo>
                  <a:pt x="82" y="187"/>
                  <a:pt x="100" y="175"/>
                  <a:pt x="100" y="152"/>
                </a:cubicBezTo>
                <a:cubicBezTo>
                  <a:pt x="100" y="128"/>
                  <a:pt x="82" y="117"/>
                  <a:pt x="53" y="117"/>
                </a:cubicBezTo>
                <a:cubicBezTo>
                  <a:pt x="47" y="117"/>
                  <a:pt x="41" y="117"/>
                  <a:pt x="35" y="117"/>
                </a:cubicBezTo>
                <a:cubicBezTo>
                  <a:pt x="29" y="117"/>
                  <a:pt x="24" y="123"/>
                  <a:pt x="24" y="123"/>
                </a:cubicBezTo>
                <a:cubicBezTo>
                  <a:pt x="0" y="111"/>
                  <a:pt x="0" y="111"/>
                  <a:pt x="0" y="111"/>
                </a:cubicBezTo>
                <a:cubicBezTo>
                  <a:pt x="12" y="0"/>
                  <a:pt x="12" y="0"/>
                  <a:pt x="12" y="0"/>
                </a:cubicBezTo>
                <a:cubicBezTo>
                  <a:pt x="129" y="0"/>
                  <a:pt x="129" y="0"/>
                  <a:pt x="129" y="0"/>
                </a:cubicBezTo>
                <a:cubicBezTo>
                  <a:pt x="129" y="41"/>
                  <a:pt x="129" y="41"/>
                  <a:pt x="129" y="41"/>
                </a:cubicBezTo>
                <a:cubicBezTo>
                  <a:pt x="53" y="41"/>
                  <a:pt x="53" y="41"/>
                  <a:pt x="53" y="41"/>
                </a:cubicBezTo>
                <a:cubicBezTo>
                  <a:pt x="47" y="82"/>
                  <a:pt x="47" y="82"/>
                  <a:pt x="47" y="82"/>
                </a:cubicBezTo>
                <a:cubicBezTo>
                  <a:pt x="53" y="82"/>
                  <a:pt x="53" y="82"/>
                  <a:pt x="53" y="82"/>
                </a:cubicBezTo>
                <a:cubicBezTo>
                  <a:pt x="59" y="82"/>
                  <a:pt x="65" y="82"/>
                  <a:pt x="76" y="8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3" name="Freeform 218"/>
          <p:cNvSpPr>
            <a:spLocks noChangeArrowheads="1"/>
          </p:cNvSpPr>
          <p:nvPr/>
        </p:nvSpPr>
        <p:spPr bwMode="auto">
          <a:xfrm>
            <a:off x="1927842" y="3235419"/>
            <a:ext cx="72034" cy="88765"/>
          </a:xfrm>
          <a:custGeom>
            <a:avLst/>
            <a:gdLst>
              <a:gd name="T0" fmla="*/ 76 w 147"/>
              <a:gd name="T1" fmla="*/ 82 h 223"/>
              <a:gd name="T2" fmla="*/ 76 w 147"/>
              <a:gd name="T3" fmla="*/ 82 h 223"/>
              <a:gd name="T4" fmla="*/ 129 w 147"/>
              <a:gd name="T5" fmla="*/ 99 h 223"/>
              <a:gd name="T6" fmla="*/ 146 w 147"/>
              <a:gd name="T7" fmla="*/ 146 h 223"/>
              <a:gd name="T8" fmla="*/ 123 w 147"/>
              <a:gd name="T9" fmla="*/ 204 h 223"/>
              <a:gd name="T10" fmla="*/ 59 w 147"/>
              <a:gd name="T11" fmla="*/ 222 h 223"/>
              <a:gd name="T12" fmla="*/ 0 w 147"/>
              <a:gd name="T13" fmla="*/ 210 h 223"/>
              <a:gd name="T14" fmla="*/ 0 w 147"/>
              <a:gd name="T15" fmla="*/ 169 h 223"/>
              <a:gd name="T16" fmla="*/ 23 w 147"/>
              <a:gd name="T17" fmla="*/ 181 h 223"/>
              <a:gd name="T18" fmla="*/ 59 w 147"/>
              <a:gd name="T19" fmla="*/ 187 h 223"/>
              <a:gd name="T20" fmla="*/ 100 w 147"/>
              <a:gd name="T21" fmla="*/ 152 h 223"/>
              <a:gd name="T22" fmla="*/ 53 w 147"/>
              <a:gd name="T23" fmla="*/ 117 h 223"/>
              <a:gd name="T24" fmla="*/ 35 w 147"/>
              <a:gd name="T25" fmla="*/ 117 h 223"/>
              <a:gd name="T26" fmla="*/ 23 w 147"/>
              <a:gd name="T27" fmla="*/ 123 h 223"/>
              <a:gd name="T28" fmla="*/ 0 w 147"/>
              <a:gd name="T29" fmla="*/ 111 h 223"/>
              <a:gd name="T30" fmla="*/ 12 w 147"/>
              <a:gd name="T31" fmla="*/ 0 h 223"/>
              <a:gd name="T32" fmla="*/ 129 w 147"/>
              <a:gd name="T33" fmla="*/ 0 h 223"/>
              <a:gd name="T34" fmla="*/ 129 w 147"/>
              <a:gd name="T35" fmla="*/ 41 h 223"/>
              <a:gd name="T36" fmla="*/ 53 w 147"/>
              <a:gd name="T37" fmla="*/ 41 h 223"/>
              <a:gd name="T38" fmla="*/ 47 w 147"/>
              <a:gd name="T39" fmla="*/ 82 h 223"/>
              <a:gd name="T40" fmla="*/ 53 w 147"/>
              <a:gd name="T41" fmla="*/ 82 h 223"/>
              <a:gd name="T42" fmla="*/ 76 w 147"/>
              <a:gd name="T43" fmla="*/ 8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47" h="223">
                <a:moveTo>
                  <a:pt x="76" y="82"/>
                </a:moveTo>
                <a:lnTo>
                  <a:pt x="76" y="82"/>
                </a:lnTo>
                <a:cubicBezTo>
                  <a:pt x="100" y="82"/>
                  <a:pt x="111" y="88"/>
                  <a:pt x="129" y="99"/>
                </a:cubicBezTo>
                <a:cubicBezTo>
                  <a:pt x="140" y="111"/>
                  <a:pt x="146" y="123"/>
                  <a:pt x="146" y="146"/>
                </a:cubicBezTo>
                <a:cubicBezTo>
                  <a:pt x="146" y="169"/>
                  <a:pt x="135" y="187"/>
                  <a:pt x="123" y="204"/>
                </a:cubicBezTo>
                <a:cubicBezTo>
                  <a:pt x="105" y="216"/>
                  <a:pt x="88" y="222"/>
                  <a:pt x="59" y="222"/>
                </a:cubicBezTo>
                <a:cubicBezTo>
                  <a:pt x="35" y="222"/>
                  <a:pt x="12" y="216"/>
                  <a:pt x="0" y="210"/>
                </a:cubicBezTo>
                <a:cubicBezTo>
                  <a:pt x="0" y="169"/>
                  <a:pt x="0" y="169"/>
                  <a:pt x="0" y="169"/>
                </a:cubicBezTo>
                <a:cubicBezTo>
                  <a:pt x="6" y="175"/>
                  <a:pt x="18" y="181"/>
                  <a:pt x="23" y="181"/>
                </a:cubicBezTo>
                <a:cubicBezTo>
                  <a:pt x="35" y="181"/>
                  <a:pt x="47" y="187"/>
                  <a:pt x="59" y="187"/>
                </a:cubicBezTo>
                <a:cubicBezTo>
                  <a:pt x="82" y="187"/>
                  <a:pt x="100" y="175"/>
                  <a:pt x="100" y="152"/>
                </a:cubicBezTo>
                <a:cubicBezTo>
                  <a:pt x="100" y="129"/>
                  <a:pt x="82" y="117"/>
                  <a:pt x="53" y="117"/>
                </a:cubicBezTo>
                <a:cubicBezTo>
                  <a:pt x="47" y="117"/>
                  <a:pt x="41" y="117"/>
                  <a:pt x="35" y="117"/>
                </a:cubicBezTo>
                <a:cubicBezTo>
                  <a:pt x="29" y="117"/>
                  <a:pt x="23" y="123"/>
                  <a:pt x="23" y="123"/>
                </a:cubicBezTo>
                <a:cubicBezTo>
                  <a:pt x="0" y="111"/>
                  <a:pt x="0" y="111"/>
                  <a:pt x="0" y="111"/>
                </a:cubicBezTo>
                <a:cubicBezTo>
                  <a:pt x="12" y="0"/>
                  <a:pt x="12" y="0"/>
                  <a:pt x="12" y="0"/>
                </a:cubicBezTo>
                <a:cubicBezTo>
                  <a:pt x="129" y="0"/>
                  <a:pt x="129" y="0"/>
                  <a:pt x="129" y="0"/>
                </a:cubicBezTo>
                <a:cubicBezTo>
                  <a:pt x="129" y="41"/>
                  <a:pt x="129" y="41"/>
                  <a:pt x="129" y="41"/>
                </a:cubicBezTo>
                <a:cubicBezTo>
                  <a:pt x="53" y="41"/>
                  <a:pt x="53" y="41"/>
                  <a:pt x="53" y="41"/>
                </a:cubicBezTo>
                <a:cubicBezTo>
                  <a:pt x="47" y="82"/>
                  <a:pt x="47" y="82"/>
                  <a:pt x="47" y="82"/>
                </a:cubicBezTo>
                <a:cubicBezTo>
                  <a:pt x="53" y="82"/>
                  <a:pt x="53" y="82"/>
                  <a:pt x="53" y="82"/>
                </a:cubicBezTo>
                <a:cubicBezTo>
                  <a:pt x="59" y="82"/>
                  <a:pt x="64" y="82"/>
                  <a:pt x="76" y="8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" name="Freeform 219"/>
          <p:cNvSpPr>
            <a:spLocks noChangeArrowheads="1"/>
          </p:cNvSpPr>
          <p:nvPr/>
        </p:nvSpPr>
        <p:spPr bwMode="auto">
          <a:xfrm>
            <a:off x="1883745" y="3425128"/>
            <a:ext cx="54571" cy="88763"/>
          </a:xfrm>
          <a:custGeom>
            <a:avLst/>
            <a:gdLst>
              <a:gd name="T0" fmla="*/ 110 w 111"/>
              <a:gd name="T1" fmla="*/ 222 h 223"/>
              <a:gd name="T2" fmla="*/ 110 w 111"/>
              <a:gd name="T3" fmla="*/ 222 h 223"/>
              <a:gd name="T4" fmla="*/ 64 w 111"/>
              <a:gd name="T5" fmla="*/ 222 h 223"/>
              <a:gd name="T6" fmla="*/ 64 w 111"/>
              <a:gd name="T7" fmla="*/ 94 h 223"/>
              <a:gd name="T8" fmla="*/ 64 w 111"/>
              <a:gd name="T9" fmla="*/ 70 h 223"/>
              <a:gd name="T10" fmla="*/ 64 w 111"/>
              <a:gd name="T11" fmla="*/ 47 h 223"/>
              <a:gd name="T12" fmla="*/ 46 w 111"/>
              <a:gd name="T13" fmla="*/ 64 h 223"/>
              <a:gd name="T14" fmla="*/ 23 w 111"/>
              <a:gd name="T15" fmla="*/ 82 h 223"/>
              <a:gd name="T16" fmla="*/ 0 w 111"/>
              <a:gd name="T17" fmla="*/ 59 h 223"/>
              <a:gd name="T18" fmla="*/ 70 w 111"/>
              <a:gd name="T19" fmla="*/ 0 h 223"/>
              <a:gd name="T20" fmla="*/ 110 w 111"/>
              <a:gd name="T21" fmla="*/ 0 h 223"/>
              <a:gd name="T22" fmla="*/ 110 w 111"/>
              <a:gd name="T23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1" h="223">
                <a:moveTo>
                  <a:pt x="110" y="222"/>
                </a:moveTo>
                <a:lnTo>
                  <a:pt x="110" y="222"/>
                </a:lnTo>
                <a:cubicBezTo>
                  <a:pt x="64" y="222"/>
                  <a:pt x="64" y="222"/>
                  <a:pt x="64" y="222"/>
                </a:cubicBezTo>
                <a:cubicBezTo>
                  <a:pt x="64" y="94"/>
                  <a:pt x="64" y="94"/>
                  <a:pt x="64" y="94"/>
                </a:cubicBezTo>
                <a:cubicBezTo>
                  <a:pt x="64" y="70"/>
                  <a:pt x="64" y="70"/>
                  <a:pt x="64" y="70"/>
                </a:cubicBezTo>
                <a:cubicBezTo>
                  <a:pt x="64" y="47"/>
                  <a:pt x="64" y="47"/>
                  <a:pt x="64" y="47"/>
                </a:cubicBezTo>
                <a:cubicBezTo>
                  <a:pt x="58" y="59"/>
                  <a:pt x="52" y="64"/>
                  <a:pt x="46" y="64"/>
                </a:cubicBezTo>
                <a:cubicBezTo>
                  <a:pt x="23" y="82"/>
                  <a:pt x="23" y="82"/>
                  <a:pt x="23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0" y="0"/>
                  <a:pt x="70" y="0"/>
                  <a:pt x="70" y="0"/>
                </a:cubicBezTo>
                <a:cubicBezTo>
                  <a:pt x="110" y="0"/>
                  <a:pt x="110" y="0"/>
                  <a:pt x="110" y="0"/>
                </a:cubicBezTo>
                <a:lnTo>
                  <a:pt x="110" y="22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" name="Freeform 220"/>
          <p:cNvSpPr>
            <a:spLocks noChangeArrowheads="1"/>
          </p:cNvSpPr>
          <p:nvPr/>
        </p:nvSpPr>
        <p:spPr bwMode="auto">
          <a:xfrm>
            <a:off x="1971930" y="3425128"/>
            <a:ext cx="76399" cy="88763"/>
          </a:xfrm>
          <a:custGeom>
            <a:avLst/>
            <a:gdLst>
              <a:gd name="T0" fmla="*/ 152 w 153"/>
              <a:gd name="T1" fmla="*/ 222 h 223"/>
              <a:gd name="T2" fmla="*/ 152 w 153"/>
              <a:gd name="T3" fmla="*/ 222 h 223"/>
              <a:gd name="T4" fmla="*/ 0 w 153"/>
              <a:gd name="T5" fmla="*/ 222 h 223"/>
              <a:gd name="T6" fmla="*/ 0 w 153"/>
              <a:gd name="T7" fmla="*/ 187 h 223"/>
              <a:gd name="T8" fmla="*/ 58 w 153"/>
              <a:gd name="T9" fmla="*/ 135 h 223"/>
              <a:gd name="T10" fmla="*/ 88 w 153"/>
              <a:gd name="T11" fmla="*/ 100 h 223"/>
              <a:gd name="T12" fmla="*/ 99 w 153"/>
              <a:gd name="T13" fmla="*/ 82 h 223"/>
              <a:gd name="T14" fmla="*/ 105 w 153"/>
              <a:gd name="T15" fmla="*/ 64 h 223"/>
              <a:gd name="T16" fmla="*/ 94 w 153"/>
              <a:gd name="T17" fmla="*/ 41 h 223"/>
              <a:gd name="T18" fmla="*/ 76 w 153"/>
              <a:gd name="T19" fmla="*/ 35 h 223"/>
              <a:gd name="T20" fmla="*/ 53 w 153"/>
              <a:gd name="T21" fmla="*/ 41 h 223"/>
              <a:gd name="T22" fmla="*/ 23 w 153"/>
              <a:gd name="T23" fmla="*/ 59 h 223"/>
              <a:gd name="T24" fmla="*/ 0 w 153"/>
              <a:gd name="T25" fmla="*/ 29 h 223"/>
              <a:gd name="T26" fmla="*/ 29 w 153"/>
              <a:gd name="T27" fmla="*/ 12 h 223"/>
              <a:gd name="T28" fmla="*/ 53 w 153"/>
              <a:gd name="T29" fmla="*/ 0 h 223"/>
              <a:gd name="T30" fmla="*/ 82 w 153"/>
              <a:gd name="T31" fmla="*/ 0 h 223"/>
              <a:gd name="T32" fmla="*/ 117 w 153"/>
              <a:gd name="T33" fmla="*/ 6 h 223"/>
              <a:gd name="T34" fmla="*/ 140 w 153"/>
              <a:gd name="T35" fmla="*/ 24 h 223"/>
              <a:gd name="T36" fmla="*/ 146 w 153"/>
              <a:gd name="T37" fmla="*/ 59 h 223"/>
              <a:gd name="T38" fmla="*/ 140 w 153"/>
              <a:gd name="T39" fmla="*/ 88 h 223"/>
              <a:gd name="T40" fmla="*/ 129 w 153"/>
              <a:gd name="T41" fmla="*/ 111 h 223"/>
              <a:gd name="T42" fmla="*/ 88 w 153"/>
              <a:gd name="T43" fmla="*/ 152 h 223"/>
              <a:gd name="T44" fmla="*/ 58 w 153"/>
              <a:gd name="T45" fmla="*/ 181 h 223"/>
              <a:gd name="T46" fmla="*/ 58 w 153"/>
              <a:gd name="T47" fmla="*/ 181 h 223"/>
              <a:gd name="T48" fmla="*/ 152 w 153"/>
              <a:gd name="T49" fmla="*/ 181 h 223"/>
              <a:gd name="T50" fmla="*/ 152 w 153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3">
                <a:moveTo>
                  <a:pt x="152" y="222"/>
                </a:moveTo>
                <a:lnTo>
                  <a:pt x="152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87"/>
                  <a:pt x="0" y="187"/>
                  <a:pt x="0" y="187"/>
                </a:cubicBezTo>
                <a:cubicBezTo>
                  <a:pt x="58" y="135"/>
                  <a:pt x="58" y="135"/>
                  <a:pt x="58" y="135"/>
                </a:cubicBezTo>
                <a:cubicBezTo>
                  <a:pt x="70" y="117"/>
                  <a:pt x="82" y="105"/>
                  <a:pt x="88" y="100"/>
                </a:cubicBezTo>
                <a:cubicBezTo>
                  <a:pt x="94" y="88"/>
                  <a:pt x="99" y="82"/>
                  <a:pt x="99" y="82"/>
                </a:cubicBezTo>
                <a:cubicBezTo>
                  <a:pt x="99" y="76"/>
                  <a:pt x="105" y="70"/>
                  <a:pt x="105" y="64"/>
                </a:cubicBezTo>
                <a:cubicBezTo>
                  <a:pt x="105" y="53"/>
                  <a:pt x="99" y="47"/>
                  <a:pt x="94" y="41"/>
                </a:cubicBezTo>
                <a:cubicBezTo>
                  <a:pt x="88" y="41"/>
                  <a:pt x="82" y="35"/>
                  <a:pt x="76" y="35"/>
                </a:cubicBezTo>
                <a:cubicBezTo>
                  <a:pt x="64" y="35"/>
                  <a:pt x="58" y="35"/>
                  <a:pt x="53" y="41"/>
                </a:cubicBezTo>
                <a:cubicBezTo>
                  <a:pt x="41" y="47"/>
                  <a:pt x="35" y="53"/>
                  <a:pt x="23" y="59"/>
                </a:cubicBezTo>
                <a:cubicBezTo>
                  <a:pt x="0" y="29"/>
                  <a:pt x="0" y="29"/>
                  <a:pt x="0" y="29"/>
                </a:cubicBezTo>
                <a:cubicBezTo>
                  <a:pt x="12" y="18"/>
                  <a:pt x="23" y="12"/>
                  <a:pt x="29" y="12"/>
                </a:cubicBezTo>
                <a:cubicBezTo>
                  <a:pt x="35" y="6"/>
                  <a:pt x="41" y="0"/>
                  <a:pt x="53" y="0"/>
                </a:cubicBezTo>
                <a:cubicBezTo>
                  <a:pt x="58" y="0"/>
                  <a:pt x="70" y="0"/>
                  <a:pt x="82" y="0"/>
                </a:cubicBezTo>
                <a:cubicBezTo>
                  <a:pt x="94" y="0"/>
                  <a:pt x="105" y="0"/>
                  <a:pt x="117" y="6"/>
                </a:cubicBezTo>
                <a:cubicBezTo>
                  <a:pt x="129" y="12"/>
                  <a:pt x="135" y="18"/>
                  <a:pt x="140" y="24"/>
                </a:cubicBezTo>
                <a:cubicBezTo>
                  <a:pt x="146" y="35"/>
                  <a:pt x="146" y="47"/>
                  <a:pt x="146" y="59"/>
                </a:cubicBezTo>
                <a:cubicBezTo>
                  <a:pt x="146" y="64"/>
                  <a:pt x="146" y="76"/>
                  <a:pt x="140" y="88"/>
                </a:cubicBezTo>
                <a:cubicBezTo>
                  <a:pt x="140" y="94"/>
                  <a:pt x="135" y="105"/>
                  <a:pt x="129" y="111"/>
                </a:cubicBezTo>
                <a:cubicBezTo>
                  <a:pt x="117" y="123"/>
                  <a:pt x="105" y="135"/>
                  <a:pt x="88" y="152"/>
                </a:cubicBezTo>
                <a:cubicBezTo>
                  <a:pt x="58" y="181"/>
                  <a:pt x="58" y="181"/>
                  <a:pt x="58" y="181"/>
                </a:cubicBezTo>
                <a:lnTo>
                  <a:pt x="58" y="181"/>
                </a:lnTo>
                <a:cubicBezTo>
                  <a:pt x="152" y="181"/>
                  <a:pt x="152" y="181"/>
                  <a:pt x="152" y="181"/>
                </a:cubicBezTo>
                <a:lnTo>
                  <a:pt x="152" y="22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" name="Freeform 221"/>
          <p:cNvSpPr>
            <a:spLocks noChangeArrowheads="1"/>
          </p:cNvSpPr>
          <p:nvPr/>
        </p:nvSpPr>
        <p:spPr bwMode="auto">
          <a:xfrm>
            <a:off x="1883745" y="3613098"/>
            <a:ext cx="54571" cy="85283"/>
          </a:xfrm>
          <a:custGeom>
            <a:avLst/>
            <a:gdLst>
              <a:gd name="T0" fmla="*/ 110 w 111"/>
              <a:gd name="T1" fmla="*/ 217 h 218"/>
              <a:gd name="T2" fmla="*/ 110 w 111"/>
              <a:gd name="T3" fmla="*/ 217 h 218"/>
              <a:gd name="T4" fmla="*/ 64 w 111"/>
              <a:gd name="T5" fmla="*/ 217 h 218"/>
              <a:gd name="T6" fmla="*/ 64 w 111"/>
              <a:gd name="T7" fmla="*/ 94 h 218"/>
              <a:gd name="T8" fmla="*/ 64 w 111"/>
              <a:gd name="T9" fmla="*/ 71 h 218"/>
              <a:gd name="T10" fmla="*/ 64 w 111"/>
              <a:gd name="T11" fmla="*/ 47 h 218"/>
              <a:gd name="T12" fmla="*/ 46 w 111"/>
              <a:gd name="T13" fmla="*/ 65 h 218"/>
              <a:gd name="T14" fmla="*/ 23 w 111"/>
              <a:gd name="T15" fmla="*/ 82 h 218"/>
              <a:gd name="T16" fmla="*/ 0 w 111"/>
              <a:gd name="T17" fmla="*/ 59 h 218"/>
              <a:gd name="T18" fmla="*/ 70 w 111"/>
              <a:gd name="T19" fmla="*/ 0 h 218"/>
              <a:gd name="T20" fmla="*/ 110 w 111"/>
              <a:gd name="T21" fmla="*/ 0 h 218"/>
              <a:gd name="T22" fmla="*/ 110 w 111"/>
              <a:gd name="T23" fmla="*/ 217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1" h="218">
                <a:moveTo>
                  <a:pt x="110" y="217"/>
                </a:moveTo>
                <a:lnTo>
                  <a:pt x="110" y="217"/>
                </a:lnTo>
                <a:cubicBezTo>
                  <a:pt x="64" y="217"/>
                  <a:pt x="64" y="217"/>
                  <a:pt x="64" y="217"/>
                </a:cubicBezTo>
                <a:cubicBezTo>
                  <a:pt x="64" y="94"/>
                  <a:pt x="64" y="94"/>
                  <a:pt x="64" y="94"/>
                </a:cubicBezTo>
                <a:cubicBezTo>
                  <a:pt x="64" y="71"/>
                  <a:pt x="64" y="71"/>
                  <a:pt x="64" y="71"/>
                </a:cubicBezTo>
                <a:cubicBezTo>
                  <a:pt x="64" y="47"/>
                  <a:pt x="64" y="47"/>
                  <a:pt x="64" y="47"/>
                </a:cubicBezTo>
                <a:cubicBezTo>
                  <a:pt x="58" y="59"/>
                  <a:pt x="52" y="65"/>
                  <a:pt x="46" y="65"/>
                </a:cubicBezTo>
                <a:cubicBezTo>
                  <a:pt x="23" y="82"/>
                  <a:pt x="23" y="82"/>
                  <a:pt x="23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0" y="0"/>
                  <a:pt x="70" y="0"/>
                  <a:pt x="70" y="0"/>
                </a:cubicBezTo>
                <a:cubicBezTo>
                  <a:pt x="110" y="0"/>
                  <a:pt x="110" y="0"/>
                  <a:pt x="110" y="0"/>
                </a:cubicBezTo>
                <a:lnTo>
                  <a:pt x="110" y="21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" name="Freeform 222"/>
          <p:cNvSpPr>
            <a:spLocks noChangeArrowheads="1"/>
          </p:cNvSpPr>
          <p:nvPr/>
        </p:nvSpPr>
        <p:spPr bwMode="auto">
          <a:xfrm>
            <a:off x="1971930" y="3613101"/>
            <a:ext cx="76399" cy="88763"/>
          </a:xfrm>
          <a:custGeom>
            <a:avLst/>
            <a:gdLst>
              <a:gd name="T0" fmla="*/ 152 w 153"/>
              <a:gd name="T1" fmla="*/ 94 h 224"/>
              <a:gd name="T2" fmla="*/ 152 w 153"/>
              <a:gd name="T3" fmla="*/ 94 h 224"/>
              <a:gd name="T4" fmla="*/ 129 w 153"/>
              <a:gd name="T5" fmla="*/ 193 h 224"/>
              <a:gd name="T6" fmla="*/ 41 w 153"/>
              <a:gd name="T7" fmla="*/ 223 h 224"/>
              <a:gd name="T8" fmla="*/ 12 w 153"/>
              <a:gd name="T9" fmla="*/ 223 h 224"/>
              <a:gd name="T10" fmla="*/ 12 w 153"/>
              <a:gd name="T11" fmla="*/ 182 h 224"/>
              <a:gd name="T12" fmla="*/ 41 w 153"/>
              <a:gd name="T13" fmla="*/ 188 h 224"/>
              <a:gd name="T14" fmla="*/ 82 w 153"/>
              <a:gd name="T15" fmla="*/ 182 h 224"/>
              <a:gd name="T16" fmla="*/ 99 w 153"/>
              <a:gd name="T17" fmla="*/ 158 h 224"/>
              <a:gd name="T18" fmla="*/ 111 w 153"/>
              <a:gd name="T19" fmla="*/ 117 h 224"/>
              <a:gd name="T20" fmla="*/ 111 w 153"/>
              <a:gd name="T21" fmla="*/ 117 h 224"/>
              <a:gd name="T22" fmla="*/ 88 w 153"/>
              <a:gd name="T23" fmla="*/ 135 h 224"/>
              <a:gd name="T24" fmla="*/ 58 w 153"/>
              <a:gd name="T25" fmla="*/ 141 h 224"/>
              <a:gd name="T26" fmla="*/ 18 w 153"/>
              <a:gd name="T27" fmla="*/ 123 h 224"/>
              <a:gd name="T28" fmla="*/ 0 w 153"/>
              <a:gd name="T29" fmla="*/ 76 h 224"/>
              <a:gd name="T30" fmla="*/ 18 w 153"/>
              <a:gd name="T31" fmla="*/ 18 h 224"/>
              <a:gd name="T32" fmla="*/ 76 w 153"/>
              <a:gd name="T33" fmla="*/ 0 h 224"/>
              <a:gd name="T34" fmla="*/ 117 w 153"/>
              <a:gd name="T35" fmla="*/ 12 h 224"/>
              <a:gd name="T36" fmla="*/ 146 w 153"/>
              <a:gd name="T37" fmla="*/ 41 h 224"/>
              <a:gd name="T38" fmla="*/ 152 w 153"/>
              <a:gd name="T39" fmla="*/ 94 h 224"/>
              <a:gd name="T40" fmla="*/ 76 w 153"/>
              <a:gd name="T41" fmla="*/ 36 h 224"/>
              <a:gd name="T42" fmla="*/ 76 w 153"/>
              <a:gd name="T43" fmla="*/ 36 h 224"/>
              <a:gd name="T44" fmla="*/ 53 w 153"/>
              <a:gd name="T45" fmla="*/ 47 h 224"/>
              <a:gd name="T46" fmla="*/ 41 w 153"/>
              <a:gd name="T47" fmla="*/ 76 h 224"/>
              <a:gd name="T48" fmla="*/ 53 w 153"/>
              <a:gd name="T49" fmla="*/ 100 h 224"/>
              <a:gd name="T50" fmla="*/ 76 w 153"/>
              <a:gd name="T51" fmla="*/ 106 h 224"/>
              <a:gd name="T52" fmla="*/ 99 w 153"/>
              <a:gd name="T53" fmla="*/ 100 h 224"/>
              <a:gd name="T54" fmla="*/ 105 w 153"/>
              <a:gd name="T55" fmla="*/ 76 h 224"/>
              <a:gd name="T56" fmla="*/ 99 w 153"/>
              <a:gd name="T57" fmla="*/ 47 h 224"/>
              <a:gd name="T58" fmla="*/ 76 w 153"/>
              <a:gd name="T59" fmla="*/ 36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3" h="224">
                <a:moveTo>
                  <a:pt x="152" y="94"/>
                </a:moveTo>
                <a:lnTo>
                  <a:pt x="152" y="94"/>
                </a:lnTo>
                <a:cubicBezTo>
                  <a:pt x="152" y="135"/>
                  <a:pt x="146" y="170"/>
                  <a:pt x="129" y="193"/>
                </a:cubicBezTo>
                <a:cubicBezTo>
                  <a:pt x="111" y="211"/>
                  <a:pt x="82" y="223"/>
                  <a:pt x="41" y="223"/>
                </a:cubicBezTo>
                <a:cubicBezTo>
                  <a:pt x="29" y="223"/>
                  <a:pt x="23" y="223"/>
                  <a:pt x="12" y="223"/>
                </a:cubicBezTo>
                <a:cubicBezTo>
                  <a:pt x="12" y="182"/>
                  <a:pt x="12" y="182"/>
                  <a:pt x="12" y="182"/>
                </a:cubicBezTo>
                <a:cubicBezTo>
                  <a:pt x="23" y="188"/>
                  <a:pt x="29" y="188"/>
                  <a:pt x="41" y="188"/>
                </a:cubicBezTo>
                <a:cubicBezTo>
                  <a:pt x="58" y="188"/>
                  <a:pt x="70" y="182"/>
                  <a:pt x="82" y="182"/>
                </a:cubicBezTo>
                <a:cubicBezTo>
                  <a:pt x="88" y="176"/>
                  <a:pt x="94" y="170"/>
                  <a:pt x="99" y="158"/>
                </a:cubicBezTo>
                <a:cubicBezTo>
                  <a:pt x="105" y="147"/>
                  <a:pt x="111" y="135"/>
                  <a:pt x="111" y="117"/>
                </a:cubicBezTo>
                <a:lnTo>
                  <a:pt x="111" y="117"/>
                </a:lnTo>
                <a:cubicBezTo>
                  <a:pt x="105" y="129"/>
                  <a:pt x="99" y="135"/>
                  <a:pt x="88" y="135"/>
                </a:cubicBezTo>
                <a:cubicBezTo>
                  <a:pt x="82" y="141"/>
                  <a:pt x="70" y="141"/>
                  <a:pt x="58" y="141"/>
                </a:cubicBezTo>
                <a:cubicBezTo>
                  <a:pt x="41" y="141"/>
                  <a:pt x="29" y="135"/>
                  <a:pt x="18" y="123"/>
                </a:cubicBezTo>
                <a:cubicBezTo>
                  <a:pt x="6" y="112"/>
                  <a:pt x="0" y="94"/>
                  <a:pt x="0" y="76"/>
                </a:cubicBezTo>
                <a:cubicBezTo>
                  <a:pt x="0" y="53"/>
                  <a:pt x="6" y="30"/>
                  <a:pt x="18" y="18"/>
                </a:cubicBezTo>
                <a:cubicBezTo>
                  <a:pt x="35" y="6"/>
                  <a:pt x="53" y="0"/>
                  <a:pt x="76" y="0"/>
                </a:cubicBezTo>
                <a:cubicBezTo>
                  <a:pt x="88" y="0"/>
                  <a:pt x="105" y="0"/>
                  <a:pt x="117" y="12"/>
                </a:cubicBezTo>
                <a:cubicBezTo>
                  <a:pt x="129" y="18"/>
                  <a:pt x="140" y="30"/>
                  <a:pt x="146" y="41"/>
                </a:cubicBezTo>
                <a:cubicBezTo>
                  <a:pt x="152" y="59"/>
                  <a:pt x="152" y="76"/>
                  <a:pt x="152" y="94"/>
                </a:cubicBezTo>
                <a:close/>
                <a:moveTo>
                  <a:pt x="76" y="36"/>
                </a:moveTo>
                <a:lnTo>
                  <a:pt x="76" y="36"/>
                </a:lnTo>
                <a:cubicBezTo>
                  <a:pt x="64" y="36"/>
                  <a:pt x="58" y="41"/>
                  <a:pt x="53" y="47"/>
                </a:cubicBezTo>
                <a:cubicBezTo>
                  <a:pt x="47" y="53"/>
                  <a:pt x="41" y="59"/>
                  <a:pt x="41" y="76"/>
                </a:cubicBezTo>
                <a:cubicBezTo>
                  <a:pt x="41" y="82"/>
                  <a:pt x="47" y="94"/>
                  <a:pt x="53" y="100"/>
                </a:cubicBezTo>
                <a:cubicBezTo>
                  <a:pt x="58" y="106"/>
                  <a:pt x="64" y="106"/>
                  <a:pt x="76" y="106"/>
                </a:cubicBezTo>
                <a:cubicBezTo>
                  <a:pt x="82" y="106"/>
                  <a:pt x="94" y="106"/>
                  <a:pt x="99" y="100"/>
                </a:cubicBezTo>
                <a:cubicBezTo>
                  <a:pt x="105" y="94"/>
                  <a:pt x="105" y="88"/>
                  <a:pt x="105" y="76"/>
                </a:cubicBezTo>
                <a:cubicBezTo>
                  <a:pt x="105" y="65"/>
                  <a:pt x="105" y="53"/>
                  <a:pt x="99" y="47"/>
                </a:cubicBezTo>
                <a:cubicBezTo>
                  <a:pt x="94" y="41"/>
                  <a:pt x="82" y="36"/>
                  <a:pt x="76" y="3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" name="Freeform 223"/>
          <p:cNvSpPr>
            <a:spLocks noChangeArrowheads="1"/>
          </p:cNvSpPr>
          <p:nvPr/>
        </p:nvSpPr>
        <p:spPr bwMode="auto">
          <a:xfrm>
            <a:off x="1879104" y="3801071"/>
            <a:ext cx="76399" cy="88763"/>
          </a:xfrm>
          <a:custGeom>
            <a:avLst/>
            <a:gdLst>
              <a:gd name="T0" fmla="*/ 152 w 153"/>
              <a:gd name="T1" fmla="*/ 222 h 223"/>
              <a:gd name="T2" fmla="*/ 152 w 153"/>
              <a:gd name="T3" fmla="*/ 222 h 223"/>
              <a:gd name="T4" fmla="*/ 0 w 153"/>
              <a:gd name="T5" fmla="*/ 222 h 223"/>
              <a:gd name="T6" fmla="*/ 0 w 153"/>
              <a:gd name="T7" fmla="*/ 193 h 223"/>
              <a:gd name="T8" fmla="*/ 58 w 153"/>
              <a:gd name="T9" fmla="*/ 134 h 223"/>
              <a:gd name="T10" fmla="*/ 87 w 153"/>
              <a:gd name="T11" fmla="*/ 105 h 223"/>
              <a:gd name="T12" fmla="*/ 99 w 153"/>
              <a:gd name="T13" fmla="*/ 82 h 223"/>
              <a:gd name="T14" fmla="*/ 105 w 153"/>
              <a:gd name="T15" fmla="*/ 70 h 223"/>
              <a:gd name="T16" fmla="*/ 93 w 153"/>
              <a:gd name="T17" fmla="*/ 47 h 223"/>
              <a:gd name="T18" fmla="*/ 76 w 153"/>
              <a:gd name="T19" fmla="*/ 41 h 223"/>
              <a:gd name="T20" fmla="*/ 52 w 153"/>
              <a:gd name="T21" fmla="*/ 47 h 223"/>
              <a:gd name="T22" fmla="*/ 23 w 153"/>
              <a:gd name="T23" fmla="*/ 64 h 223"/>
              <a:gd name="T24" fmla="*/ 0 w 153"/>
              <a:gd name="T25" fmla="*/ 35 h 223"/>
              <a:gd name="T26" fmla="*/ 29 w 153"/>
              <a:gd name="T27" fmla="*/ 12 h 223"/>
              <a:gd name="T28" fmla="*/ 52 w 153"/>
              <a:gd name="T29" fmla="*/ 6 h 223"/>
              <a:gd name="T30" fmla="*/ 81 w 153"/>
              <a:gd name="T31" fmla="*/ 0 h 223"/>
              <a:gd name="T32" fmla="*/ 116 w 153"/>
              <a:gd name="T33" fmla="*/ 12 h 223"/>
              <a:gd name="T34" fmla="*/ 140 w 153"/>
              <a:gd name="T35" fmla="*/ 29 h 223"/>
              <a:gd name="T36" fmla="*/ 146 w 153"/>
              <a:gd name="T37" fmla="*/ 64 h 223"/>
              <a:gd name="T38" fmla="*/ 146 w 153"/>
              <a:gd name="T39" fmla="*/ 88 h 223"/>
              <a:gd name="T40" fmla="*/ 128 w 153"/>
              <a:gd name="T41" fmla="*/ 117 h 223"/>
              <a:gd name="T42" fmla="*/ 87 w 153"/>
              <a:gd name="T43" fmla="*/ 158 h 223"/>
              <a:gd name="T44" fmla="*/ 58 w 153"/>
              <a:gd name="T45" fmla="*/ 181 h 223"/>
              <a:gd name="T46" fmla="*/ 58 w 153"/>
              <a:gd name="T47" fmla="*/ 187 h 223"/>
              <a:gd name="T48" fmla="*/ 152 w 153"/>
              <a:gd name="T49" fmla="*/ 187 h 223"/>
              <a:gd name="T50" fmla="*/ 152 w 153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3">
                <a:moveTo>
                  <a:pt x="152" y="222"/>
                </a:moveTo>
                <a:lnTo>
                  <a:pt x="152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93"/>
                  <a:pt x="0" y="193"/>
                  <a:pt x="0" y="193"/>
                </a:cubicBezTo>
                <a:cubicBezTo>
                  <a:pt x="58" y="134"/>
                  <a:pt x="58" y="134"/>
                  <a:pt x="58" y="134"/>
                </a:cubicBezTo>
                <a:cubicBezTo>
                  <a:pt x="70" y="123"/>
                  <a:pt x="81" y="111"/>
                  <a:pt x="87" y="105"/>
                </a:cubicBezTo>
                <a:cubicBezTo>
                  <a:pt x="93" y="93"/>
                  <a:pt x="99" y="88"/>
                  <a:pt x="99" y="82"/>
                </a:cubicBezTo>
                <a:cubicBezTo>
                  <a:pt x="99" y="82"/>
                  <a:pt x="105" y="76"/>
                  <a:pt x="105" y="70"/>
                </a:cubicBezTo>
                <a:cubicBezTo>
                  <a:pt x="105" y="58"/>
                  <a:pt x="99" y="53"/>
                  <a:pt x="93" y="47"/>
                </a:cubicBezTo>
                <a:cubicBezTo>
                  <a:pt x="87" y="41"/>
                  <a:pt x="81" y="41"/>
                  <a:pt x="76" y="41"/>
                </a:cubicBezTo>
                <a:cubicBezTo>
                  <a:pt x="70" y="41"/>
                  <a:pt x="58" y="41"/>
                  <a:pt x="52" y="47"/>
                </a:cubicBezTo>
                <a:cubicBezTo>
                  <a:pt x="41" y="53"/>
                  <a:pt x="35" y="58"/>
                  <a:pt x="23" y="64"/>
                </a:cubicBezTo>
                <a:cubicBezTo>
                  <a:pt x="0" y="35"/>
                  <a:pt x="0" y="35"/>
                  <a:pt x="0" y="35"/>
                </a:cubicBezTo>
                <a:cubicBezTo>
                  <a:pt x="11" y="23"/>
                  <a:pt x="23" y="18"/>
                  <a:pt x="29" y="12"/>
                </a:cubicBezTo>
                <a:cubicBezTo>
                  <a:pt x="35" y="12"/>
                  <a:pt x="41" y="6"/>
                  <a:pt x="52" y="6"/>
                </a:cubicBezTo>
                <a:cubicBezTo>
                  <a:pt x="58" y="6"/>
                  <a:pt x="70" y="0"/>
                  <a:pt x="81" y="0"/>
                </a:cubicBezTo>
                <a:cubicBezTo>
                  <a:pt x="93" y="0"/>
                  <a:pt x="105" y="6"/>
                  <a:pt x="116" y="12"/>
                </a:cubicBezTo>
                <a:cubicBezTo>
                  <a:pt x="128" y="18"/>
                  <a:pt x="134" y="23"/>
                  <a:pt x="140" y="29"/>
                </a:cubicBezTo>
                <a:cubicBezTo>
                  <a:pt x="146" y="41"/>
                  <a:pt x="146" y="53"/>
                  <a:pt x="146" y="64"/>
                </a:cubicBezTo>
                <a:cubicBezTo>
                  <a:pt x="146" y="70"/>
                  <a:pt x="146" y="82"/>
                  <a:pt x="146" y="88"/>
                </a:cubicBezTo>
                <a:cubicBezTo>
                  <a:pt x="140" y="99"/>
                  <a:pt x="134" y="111"/>
                  <a:pt x="128" y="117"/>
                </a:cubicBezTo>
                <a:cubicBezTo>
                  <a:pt x="116" y="129"/>
                  <a:pt x="105" y="140"/>
                  <a:pt x="87" y="158"/>
                </a:cubicBezTo>
                <a:cubicBezTo>
                  <a:pt x="58" y="181"/>
                  <a:pt x="58" y="181"/>
                  <a:pt x="58" y="181"/>
                </a:cubicBezTo>
                <a:cubicBezTo>
                  <a:pt x="58" y="187"/>
                  <a:pt x="58" y="187"/>
                  <a:pt x="58" y="187"/>
                </a:cubicBezTo>
                <a:cubicBezTo>
                  <a:pt x="152" y="187"/>
                  <a:pt x="152" y="187"/>
                  <a:pt x="152" y="187"/>
                </a:cubicBezTo>
                <a:lnTo>
                  <a:pt x="152" y="22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Freeform 224"/>
          <p:cNvSpPr>
            <a:spLocks noChangeArrowheads="1"/>
          </p:cNvSpPr>
          <p:nvPr/>
        </p:nvSpPr>
        <p:spPr bwMode="auto">
          <a:xfrm>
            <a:off x="1971930" y="3802811"/>
            <a:ext cx="76399" cy="88765"/>
          </a:xfrm>
          <a:custGeom>
            <a:avLst/>
            <a:gdLst>
              <a:gd name="T0" fmla="*/ 0 w 153"/>
              <a:gd name="T1" fmla="*/ 128 h 223"/>
              <a:gd name="T2" fmla="*/ 0 w 153"/>
              <a:gd name="T3" fmla="*/ 128 h 223"/>
              <a:gd name="T4" fmla="*/ 29 w 153"/>
              <a:gd name="T5" fmla="*/ 29 h 223"/>
              <a:gd name="T6" fmla="*/ 111 w 153"/>
              <a:gd name="T7" fmla="*/ 0 h 223"/>
              <a:gd name="T8" fmla="*/ 140 w 153"/>
              <a:gd name="T9" fmla="*/ 0 h 223"/>
              <a:gd name="T10" fmla="*/ 140 w 153"/>
              <a:gd name="T11" fmla="*/ 35 h 223"/>
              <a:gd name="T12" fmla="*/ 111 w 153"/>
              <a:gd name="T13" fmla="*/ 35 h 223"/>
              <a:gd name="T14" fmla="*/ 76 w 153"/>
              <a:gd name="T15" fmla="*/ 41 h 223"/>
              <a:gd name="T16" fmla="*/ 53 w 153"/>
              <a:gd name="T17" fmla="*/ 64 h 223"/>
              <a:gd name="T18" fmla="*/ 41 w 153"/>
              <a:gd name="T19" fmla="*/ 99 h 223"/>
              <a:gd name="T20" fmla="*/ 47 w 153"/>
              <a:gd name="T21" fmla="*/ 99 h 223"/>
              <a:gd name="T22" fmla="*/ 94 w 153"/>
              <a:gd name="T23" fmla="*/ 76 h 223"/>
              <a:gd name="T24" fmla="*/ 140 w 153"/>
              <a:gd name="T25" fmla="*/ 93 h 223"/>
              <a:gd name="T26" fmla="*/ 152 w 153"/>
              <a:gd name="T27" fmla="*/ 146 h 223"/>
              <a:gd name="T28" fmla="*/ 135 w 153"/>
              <a:gd name="T29" fmla="*/ 199 h 223"/>
              <a:gd name="T30" fmla="*/ 82 w 153"/>
              <a:gd name="T31" fmla="*/ 222 h 223"/>
              <a:gd name="T32" fmla="*/ 35 w 153"/>
              <a:gd name="T33" fmla="*/ 210 h 223"/>
              <a:gd name="T34" fmla="*/ 12 w 153"/>
              <a:gd name="T35" fmla="*/ 175 h 223"/>
              <a:gd name="T36" fmla="*/ 0 w 153"/>
              <a:gd name="T37" fmla="*/ 128 h 223"/>
              <a:gd name="T38" fmla="*/ 82 w 153"/>
              <a:gd name="T39" fmla="*/ 187 h 223"/>
              <a:gd name="T40" fmla="*/ 82 w 153"/>
              <a:gd name="T41" fmla="*/ 187 h 223"/>
              <a:gd name="T42" fmla="*/ 99 w 153"/>
              <a:gd name="T43" fmla="*/ 175 h 223"/>
              <a:gd name="T44" fmla="*/ 111 w 153"/>
              <a:gd name="T45" fmla="*/ 146 h 223"/>
              <a:gd name="T46" fmla="*/ 105 w 153"/>
              <a:gd name="T47" fmla="*/ 123 h 223"/>
              <a:gd name="T48" fmla="*/ 82 w 153"/>
              <a:gd name="T49" fmla="*/ 111 h 223"/>
              <a:gd name="T50" fmla="*/ 58 w 153"/>
              <a:gd name="T51" fmla="*/ 123 h 223"/>
              <a:gd name="T52" fmla="*/ 47 w 153"/>
              <a:gd name="T53" fmla="*/ 140 h 223"/>
              <a:gd name="T54" fmla="*/ 53 w 153"/>
              <a:gd name="T55" fmla="*/ 175 h 223"/>
              <a:gd name="T56" fmla="*/ 82 w 153"/>
              <a:gd name="T57" fmla="*/ 187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3" h="223">
                <a:moveTo>
                  <a:pt x="0" y="128"/>
                </a:moveTo>
                <a:lnTo>
                  <a:pt x="0" y="128"/>
                </a:lnTo>
                <a:cubicBezTo>
                  <a:pt x="0" y="82"/>
                  <a:pt x="12" y="52"/>
                  <a:pt x="29" y="29"/>
                </a:cubicBezTo>
                <a:cubicBezTo>
                  <a:pt x="47" y="6"/>
                  <a:pt x="76" y="0"/>
                  <a:pt x="111" y="0"/>
                </a:cubicBezTo>
                <a:cubicBezTo>
                  <a:pt x="123" y="0"/>
                  <a:pt x="135" y="0"/>
                  <a:pt x="140" y="0"/>
                </a:cubicBezTo>
                <a:cubicBezTo>
                  <a:pt x="140" y="35"/>
                  <a:pt x="140" y="35"/>
                  <a:pt x="140" y="35"/>
                </a:cubicBezTo>
                <a:cubicBezTo>
                  <a:pt x="129" y="35"/>
                  <a:pt x="123" y="35"/>
                  <a:pt x="111" y="35"/>
                </a:cubicBezTo>
                <a:cubicBezTo>
                  <a:pt x="99" y="35"/>
                  <a:pt x="82" y="35"/>
                  <a:pt x="76" y="41"/>
                </a:cubicBezTo>
                <a:cubicBezTo>
                  <a:pt x="64" y="47"/>
                  <a:pt x="58" y="52"/>
                  <a:pt x="53" y="64"/>
                </a:cubicBezTo>
                <a:cubicBezTo>
                  <a:pt x="47" y="70"/>
                  <a:pt x="41" y="87"/>
                  <a:pt x="41" y="99"/>
                </a:cubicBezTo>
                <a:cubicBezTo>
                  <a:pt x="47" y="99"/>
                  <a:pt x="47" y="99"/>
                  <a:pt x="47" y="99"/>
                </a:cubicBezTo>
                <a:cubicBezTo>
                  <a:pt x="53" y="87"/>
                  <a:pt x="70" y="76"/>
                  <a:pt x="94" y="76"/>
                </a:cubicBezTo>
                <a:cubicBezTo>
                  <a:pt x="111" y="76"/>
                  <a:pt x="129" y="82"/>
                  <a:pt x="140" y="93"/>
                </a:cubicBezTo>
                <a:cubicBezTo>
                  <a:pt x="146" y="105"/>
                  <a:pt x="152" y="123"/>
                  <a:pt x="152" y="146"/>
                </a:cubicBezTo>
                <a:cubicBezTo>
                  <a:pt x="152" y="169"/>
                  <a:pt x="146" y="187"/>
                  <a:pt x="135" y="199"/>
                </a:cubicBezTo>
                <a:cubicBezTo>
                  <a:pt x="123" y="216"/>
                  <a:pt x="105" y="222"/>
                  <a:pt x="82" y="222"/>
                </a:cubicBezTo>
                <a:cubicBezTo>
                  <a:pt x="64" y="222"/>
                  <a:pt x="47" y="216"/>
                  <a:pt x="35" y="210"/>
                </a:cubicBezTo>
                <a:cubicBezTo>
                  <a:pt x="23" y="204"/>
                  <a:pt x="18" y="193"/>
                  <a:pt x="12" y="175"/>
                </a:cubicBezTo>
                <a:cubicBezTo>
                  <a:pt x="6" y="164"/>
                  <a:pt x="0" y="146"/>
                  <a:pt x="0" y="128"/>
                </a:cubicBezTo>
                <a:close/>
                <a:moveTo>
                  <a:pt x="82" y="187"/>
                </a:moveTo>
                <a:lnTo>
                  <a:pt x="82" y="187"/>
                </a:lnTo>
                <a:cubicBezTo>
                  <a:pt x="88" y="187"/>
                  <a:pt x="94" y="181"/>
                  <a:pt x="99" y="175"/>
                </a:cubicBezTo>
                <a:cubicBezTo>
                  <a:pt x="105" y="169"/>
                  <a:pt x="111" y="158"/>
                  <a:pt x="111" y="146"/>
                </a:cubicBezTo>
                <a:cubicBezTo>
                  <a:pt x="111" y="134"/>
                  <a:pt x="105" y="128"/>
                  <a:pt x="105" y="123"/>
                </a:cubicBezTo>
                <a:cubicBezTo>
                  <a:pt x="99" y="117"/>
                  <a:pt x="88" y="111"/>
                  <a:pt x="82" y="111"/>
                </a:cubicBezTo>
                <a:cubicBezTo>
                  <a:pt x="70" y="111"/>
                  <a:pt x="64" y="117"/>
                  <a:pt x="58" y="123"/>
                </a:cubicBezTo>
                <a:cubicBezTo>
                  <a:pt x="47" y="128"/>
                  <a:pt x="47" y="134"/>
                  <a:pt x="47" y="140"/>
                </a:cubicBezTo>
                <a:cubicBezTo>
                  <a:pt x="47" y="152"/>
                  <a:pt x="47" y="164"/>
                  <a:pt x="53" y="175"/>
                </a:cubicBezTo>
                <a:cubicBezTo>
                  <a:pt x="64" y="181"/>
                  <a:pt x="70" y="187"/>
                  <a:pt x="82" y="18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0" name="Freeform 226"/>
          <p:cNvSpPr>
            <a:spLocks noChangeArrowheads="1"/>
          </p:cNvSpPr>
          <p:nvPr/>
        </p:nvSpPr>
        <p:spPr bwMode="auto">
          <a:xfrm>
            <a:off x="2234166" y="3235419"/>
            <a:ext cx="76398" cy="88765"/>
          </a:xfrm>
          <a:custGeom>
            <a:avLst/>
            <a:gdLst>
              <a:gd name="T0" fmla="*/ 0 w 153"/>
              <a:gd name="T1" fmla="*/ 129 h 223"/>
              <a:gd name="T2" fmla="*/ 0 w 153"/>
              <a:gd name="T3" fmla="*/ 129 h 223"/>
              <a:gd name="T4" fmla="*/ 29 w 153"/>
              <a:gd name="T5" fmla="*/ 29 h 223"/>
              <a:gd name="T6" fmla="*/ 111 w 153"/>
              <a:gd name="T7" fmla="*/ 0 h 223"/>
              <a:gd name="T8" fmla="*/ 140 w 153"/>
              <a:gd name="T9" fmla="*/ 0 h 223"/>
              <a:gd name="T10" fmla="*/ 140 w 153"/>
              <a:gd name="T11" fmla="*/ 35 h 223"/>
              <a:gd name="T12" fmla="*/ 111 w 153"/>
              <a:gd name="T13" fmla="*/ 35 h 223"/>
              <a:gd name="T14" fmla="*/ 76 w 153"/>
              <a:gd name="T15" fmla="*/ 41 h 223"/>
              <a:gd name="T16" fmla="*/ 52 w 153"/>
              <a:gd name="T17" fmla="*/ 64 h 223"/>
              <a:gd name="T18" fmla="*/ 41 w 153"/>
              <a:gd name="T19" fmla="*/ 105 h 223"/>
              <a:gd name="T20" fmla="*/ 47 w 153"/>
              <a:gd name="T21" fmla="*/ 105 h 223"/>
              <a:gd name="T22" fmla="*/ 93 w 153"/>
              <a:gd name="T23" fmla="*/ 76 h 223"/>
              <a:gd name="T24" fmla="*/ 140 w 153"/>
              <a:gd name="T25" fmla="*/ 93 h 223"/>
              <a:gd name="T26" fmla="*/ 152 w 153"/>
              <a:gd name="T27" fmla="*/ 146 h 223"/>
              <a:gd name="T28" fmla="*/ 134 w 153"/>
              <a:gd name="T29" fmla="*/ 204 h 223"/>
              <a:gd name="T30" fmla="*/ 82 w 153"/>
              <a:gd name="T31" fmla="*/ 222 h 223"/>
              <a:gd name="T32" fmla="*/ 35 w 153"/>
              <a:gd name="T33" fmla="*/ 210 h 223"/>
              <a:gd name="T34" fmla="*/ 12 w 153"/>
              <a:gd name="T35" fmla="*/ 181 h 223"/>
              <a:gd name="T36" fmla="*/ 0 w 153"/>
              <a:gd name="T37" fmla="*/ 129 h 223"/>
              <a:gd name="T38" fmla="*/ 76 w 153"/>
              <a:gd name="T39" fmla="*/ 187 h 223"/>
              <a:gd name="T40" fmla="*/ 76 w 153"/>
              <a:gd name="T41" fmla="*/ 187 h 223"/>
              <a:gd name="T42" fmla="*/ 99 w 153"/>
              <a:gd name="T43" fmla="*/ 175 h 223"/>
              <a:gd name="T44" fmla="*/ 111 w 153"/>
              <a:gd name="T45" fmla="*/ 146 h 223"/>
              <a:gd name="T46" fmla="*/ 99 w 153"/>
              <a:gd name="T47" fmla="*/ 123 h 223"/>
              <a:gd name="T48" fmla="*/ 82 w 153"/>
              <a:gd name="T49" fmla="*/ 111 h 223"/>
              <a:gd name="T50" fmla="*/ 58 w 153"/>
              <a:gd name="T51" fmla="*/ 123 h 223"/>
              <a:gd name="T52" fmla="*/ 47 w 153"/>
              <a:gd name="T53" fmla="*/ 140 h 223"/>
              <a:gd name="T54" fmla="*/ 52 w 153"/>
              <a:gd name="T55" fmla="*/ 175 h 223"/>
              <a:gd name="T56" fmla="*/ 76 w 153"/>
              <a:gd name="T57" fmla="*/ 187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3" h="223">
                <a:moveTo>
                  <a:pt x="0" y="129"/>
                </a:moveTo>
                <a:lnTo>
                  <a:pt x="0" y="129"/>
                </a:lnTo>
                <a:cubicBezTo>
                  <a:pt x="0" y="82"/>
                  <a:pt x="12" y="52"/>
                  <a:pt x="29" y="29"/>
                </a:cubicBezTo>
                <a:cubicBezTo>
                  <a:pt x="47" y="6"/>
                  <a:pt x="76" y="0"/>
                  <a:pt x="111" y="0"/>
                </a:cubicBezTo>
                <a:cubicBezTo>
                  <a:pt x="123" y="0"/>
                  <a:pt x="134" y="0"/>
                  <a:pt x="140" y="0"/>
                </a:cubicBezTo>
                <a:cubicBezTo>
                  <a:pt x="140" y="35"/>
                  <a:pt x="140" y="35"/>
                  <a:pt x="140" y="35"/>
                </a:cubicBezTo>
                <a:cubicBezTo>
                  <a:pt x="129" y="35"/>
                  <a:pt x="123" y="35"/>
                  <a:pt x="111" y="35"/>
                </a:cubicBezTo>
                <a:cubicBezTo>
                  <a:pt x="99" y="35"/>
                  <a:pt x="82" y="35"/>
                  <a:pt x="76" y="41"/>
                </a:cubicBezTo>
                <a:cubicBezTo>
                  <a:pt x="64" y="47"/>
                  <a:pt x="58" y="52"/>
                  <a:pt x="52" y="64"/>
                </a:cubicBezTo>
                <a:cubicBezTo>
                  <a:pt x="47" y="70"/>
                  <a:pt x="41" y="88"/>
                  <a:pt x="41" y="105"/>
                </a:cubicBezTo>
                <a:cubicBezTo>
                  <a:pt x="47" y="105"/>
                  <a:pt x="47" y="105"/>
                  <a:pt x="47" y="105"/>
                </a:cubicBezTo>
                <a:cubicBezTo>
                  <a:pt x="52" y="88"/>
                  <a:pt x="70" y="76"/>
                  <a:pt x="93" y="76"/>
                </a:cubicBezTo>
                <a:cubicBezTo>
                  <a:pt x="111" y="76"/>
                  <a:pt x="129" y="82"/>
                  <a:pt x="140" y="93"/>
                </a:cubicBezTo>
                <a:cubicBezTo>
                  <a:pt x="146" y="105"/>
                  <a:pt x="152" y="123"/>
                  <a:pt x="152" y="146"/>
                </a:cubicBezTo>
                <a:cubicBezTo>
                  <a:pt x="152" y="169"/>
                  <a:pt x="146" y="187"/>
                  <a:pt x="134" y="204"/>
                </a:cubicBezTo>
                <a:cubicBezTo>
                  <a:pt x="123" y="216"/>
                  <a:pt x="105" y="222"/>
                  <a:pt x="82" y="222"/>
                </a:cubicBezTo>
                <a:cubicBezTo>
                  <a:pt x="64" y="222"/>
                  <a:pt x="47" y="216"/>
                  <a:pt x="35" y="210"/>
                </a:cubicBezTo>
                <a:cubicBezTo>
                  <a:pt x="23" y="204"/>
                  <a:pt x="17" y="193"/>
                  <a:pt x="12" y="181"/>
                </a:cubicBezTo>
                <a:cubicBezTo>
                  <a:pt x="6" y="163"/>
                  <a:pt x="0" y="146"/>
                  <a:pt x="0" y="129"/>
                </a:cubicBezTo>
                <a:close/>
                <a:moveTo>
                  <a:pt x="76" y="187"/>
                </a:moveTo>
                <a:lnTo>
                  <a:pt x="76" y="187"/>
                </a:lnTo>
                <a:cubicBezTo>
                  <a:pt x="88" y="187"/>
                  <a:pt x="93" y="181"/>
                  <a:pt x="99" y="175"/>
                </a:cubicBezTo>
                <a:cubicBezTo>
                  <a:pt x="105" y="169"/>
                  <a:pt x="111" y="158"/>
                  <a:pt x="111" y="146"/>
                </a:cubicBezTo>
                <a:cubicBezTo>
                  <a:pt x="111" y="134"/>
                  <a:pt x="105" y="129"/>
                  <a:pt x="99" y="123"/>
                </a:cubicBezTo>
                <a:cubicBezTo>
                  <a:pt x="99" y="117"/>
                  <a:pt x="88" y="111"/>
                  <a:pt x="82" y="111"/>
                </a:cubicBezTo>
                <a:cubicBezTo>
                  <a:pt x="70" y="111"/>
                  <a:pt x="64" y="117"/>
                  <a:pt x="58" y="123"/>
                </a:cubicBezTo>
                <a:cubicBezTo>
                  <a:pt x="47" y="129"/>
                  <a:pt x="47" y="134"/>
                  <a:pt x="47" y="140"/>
                </a:cubicBezTo>
                <a:cubicBezTo>
                  <a:pt x="47" y="158"/>
                  <a:pt x="47" y="163"/>
                  <a:pt x="52" y="175"/>
                </a:cubicBezTo>
                <a:cubicBezTo>
                  <a:pt x="58" y="181"/>
                  <a:pt x="70" y="187"/>
                  <a:pt x="76" y="18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1" name="Freeform 227"/>
          <p:cNvSpPr>
            <a:spLocks noChangeArrowheads="1"/>
          </p:cNvSpPr>
          <p:nvPr/>
        </p:nvSpPr>
        <p:spPr bwMode="auto">
          <a:xfrm>
            <a:off x="2190067" y="3425128"/>
            <a:ext cx="54571" cy="88763"/>
          </a:xfrm>
          <a:custGeom>
            <a:avLst/>
            <a:gdLst>
              <a:gd name="T0" fmla="*/ 111 w 112"/>
              <a:gd name="T1" fmla="*/ 222 h 223"/>
              <a:gd name="T2" fmla="*/ 111 w 112"/>
              <a:gd name="T3" fmla="*/ 222 h 223"/>
              <a:gd name="T4" fmla="*/ 64 w 112"/>
              <a:gd name="T5" fmla="*/ 222 h 223"/>
              <a:gd name="T6" fmla="*/ 64 w 112"/>
              <a:gd name="T7" fmla="*/ 94 h 223"/>
              <a:gd name="T8" fmla="*/ 64 w 112"/>
              <a:gd name="T9" fmla="*/ 70 h 223"/>
              <a:gd name="T10" fmla="*/ 64 w 112"/>
              <a:gd name="T11" fmla="*/ 47 h 223"/>
              <a:gd name="T12" fmla="*/ 47 w 112"/>
              <a:gd name="T13" fmla="*/ 64 h 223"/>
              <a:gd name="T14" fmla="*/ 24 w 112"/>
              <a:gd name="T15" fmla="*/ 82 h 223"/>
              <a:gd name="T16" fmla="*/ 0 w 112"/>
              <a:gd name="T17" fmla="*/ 59 h 223"/>
              <a:gd name="T18" fmla="*/ 70 w 112"/>
              <a:gd name="T19" fmla="*/ 0 h 223"/>
              <a:gd name="T20" fmla="*/ 111 w 112"/>
              <a:gd name="T21" fmla="*/ 0 h 223"/>
              <a:gd name="T22" fmla="*/ 111 w 112"/>
              <a:gd name="T23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223">
                <a:moveTo>
                  <a:pt x="111" y="222"/>
                </a:moveTo>
                <a:lnTo>
                  <a:pt x="111" y="222"/>
                </a:lnTo>
                <a:cubicBezTo>
                  <a:pt x="64" y="222"/>
                  <a:pt x="64" y="222"/>
                  <a:pt x="64" y="222"/>
                </a:cubicBezTo>
                <a:cubicBezTo>
                  <a:pt x="64" y="94"/>
                  <a:pt x="64" y="94"/>
                  <a:pt x="64" y="94"/>
                </a:cubicBezTo>
                <a:cubicBezTo>
                  <a:pt x="64" y="70"/>
                  <a:pt x="64" y="70"/>
                  <a:pt x="64" y="70"/>
                </a:cubicBezTo>
                <a:cubicBezTo>
                  <a:pt x="64" y="47"/>
                  <a:pt x="64" y="47"/>
                  <a:pt x="64" y="47"/>
                </a:cubicBezTo>
                <a:cubicBezTo>
                  <a:pt x="59" y="59"/>
                  <a:pt x="53" y="64"/>
                  <a:pt x="47" y="64"/>
                </a:cubicBezTo>
                <a:cubicBezTo>
                  <a:pt x="24" y="82"/>
                  <a:pt x="24" y="82"/>
                  <a:pt x="24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0" y="0"/>
                  <a:pt x="70" y="0"/>
                  <a:pt x="70" y="0"/>
                </a:cubicBezTo>
                <a:cubicBezTo>
                  <a:pt x="111" y="0"/>
                  <a:pt x="111" y="0"/>
                  <a:pt x="111" y="0"/>
                </a:cubicBezTo>
                <a:lnTo>
                  <a:pt x="111" y="22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2" name="Freeform 228"/>
          <p:cNvSpPr>
            <a:spLocks noChangeArrowheads="1"/>
          </p:cNvSpPr>
          <p:nvPr/>
        </p:nvSpPr>
        <p:spPr bwMode="auto">
          <a:xfrm>
            <a:off x="2280578" y="3425128"/>
            <a:ext cx="76398" cy="88763"/>
          </a:xfrm>
          <a:custGeom>
            <a:avLst/>
            <a:gdLst>
              <a:gd name="T0" fmla="*/ 146 w 153"/>
              <a:gd name="T1" fmla="*/ 47 h 223"/>
              <a:gd name="T2" fmla="*/ 146 w 153"/>
              <a:gd name="T3" fmla="*/ 47 h 223"/>
              <a:gd name="T4" fmla="*/ 134 w 153"/>
              <a:gd name="T5" fmla="*/ 82 h 223"/>
              <a:gd name="T6" fmla="*/ 99 w 153"/>
              <a:gd name="T7" fmla="*/ 105 h 223"/>
              <a:gd name="T8" fmla="*/ 99 w 153"/>
              <a:gd name="T9" fmla="*/ 105 h 223"/>
              <a:gd name="T10" fmla="*/ 140 w 153"/>
              <a:gd name="T11" fmla="*/ 123 h 223"/>
              <a:gd name="T12" fmla="*/ 152 w 153"/>
              <a:gd name="T13" fmla="*/ 158 h 223"/>
              <a:gd name="T14" fmla="*/ 128 w 153"/>
              <a:gd name="T15" fmla="*/ 205 h 223"/>
              <a:gd name="T16" fmla="*/ 64 w 153"/>
              <a:gd name="T17" fmla="*/ 222 h 223"/>
              <a:gd name="T18" fmla="*/ 0 w 153"/>
              <a:gd name="T19" fmla="*/ 211 h 223"/>
              <a:gd name="T20" fmla="*/ 0 w 153"/>
              <a:gd name="T21" fmla="*/ 170 h 223"/>
              <a:gd name="T22" fmla="*/ 29 w 153"/>
              <a:gd name="T23" fmla="*/ 181 h 223"/>
              <a:gd name="T24" fmla="*/ 58 w 153"/>
              <a:gd name="T25" fmla="*/ 187 h 223"/>
              <a:gd name="T26" fmla="*/ 93 w 153"/>
              <a:gd name="T27" fmla="*/ 176 h 223"/>
              <a:gd name="T28" fmla="*/ 105 w 153"/>
              <a:gd name="T29" fmla="*/ 152 h 223"/>
              <a:gd name="T30" fmla="*/ 93 w 153"/>
              <a:gd name="T31" fmla="*/ 129 h 223"/>
              <a:gd name="T32" fmla="*/ 52 w 153"/>
              <a:gd name="T33" fmla="*/ 123 h 223"/>
              <a:gd name="T34" fmla="*/ 35 w 153"/>
              <a:gd name="T35" fmla="*/ 123 h 223"/>
              <a:gd name="T36" fmla="*/ 35 w 153"/>
              <a:gd name="T37" fmla="*/ 88 h 223"/>
              <a:gd name="T38" fmla="*/ 52 w 153"/>
              <a:gd name="T39" fmla="*/ 88 h 223"/>
              <a:gd name="T40" fmla="*/ 87 w 153"/>
              <a:gd name="T41" fmla="*/ 82 h 223"/>
              <a:gd name="T42" fmla="*/ 99 w 153"/>
              <a:gd name="T43" fmla="*/ 59 h 223"/>
              <a:gd name="T44" fmla="*/ 70 w 153"/>
              <a:gd name="T45" fmla="*/ 35 h 223"/>
              <a:gd name="T46" fmla="*/ 46 w 153"/>
              <a:gd name="T47" fmla="*/ 41 h 223"/>
              <a:gd name="T48" fmla="*/ 23 w 153"/>
              <a:gd name="T49" fmla="*/ 53 h 223"/>
              <a:gd name="T50" fmla="*/ 0 w 153"/>
              <a:gd name="T51" fmla="*/ 18 h 223"/>
              <a:gd name="T52" fmla="*/ 70 w 153"/>
              <a:gd name="T53" fmla="*/ 0 h 223"/>
              <a:gd name="T54" fmla="*/ 128 w 153"/>
              <a:gd name="T55" fmla="*/ 12 h 223"/>
              <a:gd name="T56" fmla="*/ 146 w 153"/>
              <a:gd name="T57" fmla="*/ 47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3" h="223">
                <a:moveTo>
                  <a:pt x="146" y="47"/>
                </a:moveTo>
                <a:lnTo>
                  <a:pt x="146" y="47"/>
                </a:lnTo>
                <a:cubicBezTo>
                  <a:pt x="146" y="64"/>
                  <a:pt x="140" y="76"/>
                  <a:pt x="134" y="82"/>
                </a:cubicBezTo>
                <a:cubicBezTo>
                  <a:pt x="122" y="94"/>
                  <a:pt x="111" y="100"/>
                  <a:pt x="99" y="105"/>
                </a:cubicBezTo>
                <a:lnTo>
                  <a:pt x="99" y="105"/>
                </a:lnTo>
                <a:cubicBezTo>
                  <a:pt x="117" y="105"/>
                  <a:pt x="128" y="111"/>
                  <a:pt x="140" y="123"/>
                </a:cubicBezTo>
                <a:cubicBezTo>
                  <a:pt x="146" y="129"/>
                  <a:pt x="152" y="141"/>
                  <a:pt x="152" y="158"/>
                </a:cubicBezTo>
                <a:cubicBezTo>
                  <a:pt x="152" y="176"/>
                  <a:pt x="146" y="193"/>
                  <a:pt x="128" y="205"/>
                </a:cubicBezTo>
                <a:cubicBezTo>
                  <a:pt x="117" y="216"/>
                  <a:pt x="93" y="222"/>
                  <a:pt x="64" y="222"/>
                </a:cubicBezTo>
                <a:cubicBezTo>
                  <a:pt x="41" y="222"/>
                  <a:pt x="17" y="216"/>
                  <a:pt x="0" y="211"/>
                </a:cubicBezTo>
                <a:cubicBezTo>
                  <a:pt x="0" y="170"/>
                  <a:pt x="0" y="170"/>
                  <a:pt x="0" y="170"/>
                </a:cubicBezTo>
                <a:cubicBezTo>
                  <a:pt x="11" y="176"/>
                  <a:pt x="17" y="181"/>
                  <a:pt x="29" y="181"/>
                </a:cubicBezTo>
                <a:cubicBezTo>
                  <a:pt x="41" y="187"/>
                  <a:pt x="46" y="187"/>
                  <a:pt x="58" y="187"/>
                </a:cubicBezTo>
                <a:cubicBezTo>
                  <a:pt x="76" y="187"/>
                  <a:pt x="87" y="181"/>
                  <a:pt x="93" y="176"/>
                </a:cubicBezTo>
                <a:cubicBezTo>
                  <a:pt x="99" y="176"/>
                  <a:pt x="105" y="164"/>
                  <a:pt x="105" y="152"/>
                </a:cubicBezTo>
                <a:cubicBezTo>
                  <a:pt x="105" y="141"/>
                  <a:pt x="99" y="135"/>
                  <a:pt x="93" y="129"/>
                </a:cubicBezTo>
                <a:cubicBezTo>
                  <a:pt x="81" y="129"/>
                  <a:pt x="70" y="123"/>
                  <a:pt x="52" y="123"/>
                </a:cubicBezTo>
                <a:cubicBezTo>
                  <a:pt x="35" y="123"/>
                  <a:pt x="35" y="123"/>
                  <a:pt x="35" y="123"/>
                </a:cubicBezTo>
                <a:cubicBezTo>
                  <a:pt x="35" y="88"/>
                  <a:pt x="35" y="88"/>
                  <a:pt x="35" y="88"/>
                </a:cubicBezTo>
                <a:cubicBezTo>
                  <a:pt x="52" y="88"/>
                  <a:pt x="52" y="88"/>
                  <a:pt x="52" y="88"/>
                </a:cubicBezTo>
                <a:cubicBezTo>
                  <a:pt x="70" y="88"/>
                  <a:pt x="81" y="88"/>
                  <a:pt x="87" y="82"/>
                </a:cubicBezTo>
                <a:cubicBezTo>
                  <a:pt x="93" y="76"/>
                  <a:pt x="99" y="70"/>
                  <a:pt x="99" y="59"/>
                </a:cubicBezTo>
                <a:cubicBezTo>
                  <a:pt x="99" y="41"/>
                  <a:pt x="87" y="35"/>
                  <a:pt x="70" y="35"/>
                </a:cubicBezTo>
                <a:cubicBezTo>
                  <a:pt x="64" y="35"/>
                  <a:pt x="52" y="35"/>
                  <a:pt x="46" y="41"/>
                </a:cubicBezTo>
                <a:cubicBezTo>
                  <a:pt x="41" y="41"/>
                  <a:pt x="29" y="47"/>
                  <a:pt x="23" y="53"/>
                </a:cubicBezTo>
                <a:cubicBezTo>
                  <a:pt x="0" y="18"/>
                  <a:pt x="0" y="18"/>
                  <a:pt x="0" y="18"/>
                </a:cubicBezTo>
                <a:cubicBezTo>
                  <a:pt x="23" y="6"/>
                  <a:pt x="46" y="0"/>
                  <a:pt x="70" y="0"/>
                </a:cubicBezTo>
                <a:cubicBezTo>
                  <a:pt x="93" y="0"/>
                  <a:pt x="111" y="0"/>
                  <a:pt x="128" y="12"/>
                </a:cubicBezTo>
                <a:cubicBezTo>
                  <a:pt x="140" y="18"/>
                  <a:pt x="146" y="35"/>
                  <a:pt x="146" y="4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" name="Freeform 229"/>
          <p:cNvSpPr>
            <a:spLocks noChangeArrowheads="1"/>
          </p:cNvSpPr>
          <p:nvPr/>
        </p:nvSpPr>
        <p:spPr bwMode="auto">
          <a:xfrm>
            <a:off x="2187753" y="3611358"/>
            <a:ext cx="76398" cy="88765"/>
          </a:xfrm>
          <a:custGeom>
            <a:avLst/>
            <a:gdLst>
              <a:gd name="T0" fmla="*/ 152 w 153"/>
              <a:gd name="T1" fmla="*/ 222 h 223"/>
              <a:gd name="T2" fmla="*/ 152 w 153"/>
              <a:gd name="T3" fmla="*/ 222 h 223"/>
              <a:gd name="T4" fmla="*/ 0 w 153"/>
              <a:gd name="T5" fmla="*/ 222 h 223"/>
              <a:gd name="T6" fmla="*/ 0 w 153"/>
              <a:gd name="T7" fmla="*/ 193 h 223"/>
              <a:gd name="T8" fmla="*/ 59 w 153"/>
              <a:gd name="T9" fmla="*/ 134 h 223"/>
              <a:gd name="T10" fmla="*/ 88 w 153"/>
              <a:gd name="T11" fmla="*/ 105 h 223"/>
              <a:gd name="T12" fmla="*/ 100 w 153"/>
              <a:gd name="T13" fmla="*/ 81 h 223"/>
              <a:gd name="T14" fmla="*/ 105 w 153"/>
              <a:gd name="T15" fmla="*/ 70 h 223"/>
              <a:gd name="T16" fmla="*/ 94 w 153"/>
              <a:gd name="T17" fmla="*/ 46 h 223"/>
              <a:gd name="T18" fmla="*/ 76 w 153"/>
              <a:gd name="T19" fmla="*/ 41 h 223"/>
              <a:gd name="T20" fmla="*/ 53 w 153"/>
              <a:gd name="T21" fmla="*/ 46 h 223"/>
              <a:gd name="T22" fmla="*/ 24 w 153"/>
              <a:gd name="T23" fmla="*/ 64 h 223"/>
              <a:gd name="T24" fmla="*/ 0 w 153"/>
              <a:gd name="T25" fmla="*/ 35 h 223"/>
              <a:gd name="T26" fmla="*/ 30 w 153"/>
              <a:gd name="T27" fmla="*/ 17 h 223"/>
              <a:gd name="T28" fmla="*/ 53 w 153"/>
              <a:gd name="T29" fmla="*/ 5 h 223"/>
              <a:gd name="T30" fmla="*/ 82 w 153"/>
              <a:gd name="T31" fmla="*/ 0 h 223"/>
              <a:gd name="T32" fmla="*/ 117 w 153"/>
              <a:gd name="T33" fmla="*/ 11 h 223"/>
              <a:gd name="T34" fmla="*/ 140 w 153"/>
              <a:gd name="T35" fmla="*/ 29 h 223"/>
              <a:gd name="T36" fmla="*/ 146 w 153"/>
              <a:gd name="T37" fmla="*/ 64 h 223"/>
              <a:gd name="T38" fmla="*/ 140 w 153"/>
              <a:gd name="T39" fmla="*/ 87 h 223"/>
              <a:gd name="T40" fmla="*/ 129 w 153"/>
              <a:gd name="T41" fmla="*/ 117 h 223"/>
              <a:gd name="T42" fmla="*/ 88 w 153"/>
              <a:gd name="T43" fmla="*/ 158 h 223"/>
              <a:gd name="T44" fmla="*/ 59 w 153"/>
              <a:gd name="T45" fmla="*/ 181 h 223"/>
              <a:gd name="T46" fmla="*/ 59 w 153"/>
              <a:gd name="T47" fmla="*/ 187 h 223"/>
              <a:gd name="T48" fmla="*/ 152 w 153"/>
              <a:gd name="T49" fmla="*/ 187 h 223"/>
              <a:gd name="T50" fmla="*/ 152 w 153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3">
                <a:moveTo>
                  <a:pt x="152" y="222"/>
                </a:moveTo>
                <a:lnTo>
                  <a:pt x="152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93"/>
                  <a:pt x="0" y="193"/>
                  <a:pt x="0" y="193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70" y="122"/>
                  <a:pt x="82" y="111"/>
                  <a:pt x="88" y="105"/>
                </a:cubicBezTo>
                <a:cubicBezTo>
                  <a:pt x="94" y="93"/>
                  <a:pt x="100" y="87"/>
                  <a:pt x="100" y="81"/>
                </a:cubicBezTo>
                <a:cubicBezTo>
                  <a:pt x="100" y="81"/>
                  <a:pt x="105" y="76"/>
                  <a:pt x="105" y="70"/>
                </a:cubicBezTo>
                <a:cubicBezTo>
                  <a:pt x="105" y="58"/>
                  <a:pt x="100" y="52"/>
                  <a:pt x="94" y="46"/>
                </a:cubicBezTo>
                <a:cubicBezTo>
                  <a:pt x="88" y="41"/>
                  <a:pt x="82" y="41"/>
                  <a:pt x="76" y="41"/>
                </a:cubicBezTo>
                <a:cubicBezTo>
                  <a:pt x="65" y="41"/>
                  <a:pt x="59" y="41"/>
                  <a:pt x="53" y="46"/>
                </a:cubicBezTo>
                <a:cubicBezTo>
                  <a:pt x="41" y="52"/>
                  <a:pt x="35" y="58"/>
                  <a:pt x="24" y="64"/>
                </a:cubicBezTo>
                <a:cubicBezTo>
                  <a:pt x="0" y="35"/>
                  <a:pt x="0" y="35"/>
                  <a:pt x="0" y="35"/>
                </a:cubicBezTo>
                <a:cubicBezTo>
                  <a:pt x="12" y="23"/>
                  <a:pt x="24" y="17"/>
                  <a:pt x="30" y="17"/>
                </a:cubicBezTo>
                <a:cubicBezTo>
                  <a:pt x="35" y="11"/>
                  <a:pt x="41" y="5"/>
                  <a:pt x="53" y="5"/>
                </a:cubicBezTo>
                <a:cubicBezTo>
                  <a:pt x="59" y="5"/>
                  <a:pt x="70" y="0"/>
                  <a:pt x="82" y="0"/>
                </a:cubicBezTo>
                <a:cubicBezTo>
                  <a:pt x="94" y="0"/>
                  <a:pt x="105" y="5"/>
                  <a:pt x="117" y="11"/>
                </a:cubicBezTo>
                <a:cubicBezTo>
                  <a:pt x="129" y="17"/>
                  <a:pt x="135" y="23"/>
                  <a:pt x="140" y="29"/>
                </a:cubicBezTo>
                <a:cubicBezTo>
                  <a:pt x="146" y="41"/>
                  <a:pt x="146" y="52"/>
                  <a:pt x="146" y="64"/>
                </a:cubicBezTo>
                <a:cubicBezTo>
                  <a:pt x="146" y="70"/>
                  <a:pt x="146" y="81"/>
                  <a:pt x="140" y="87"/>
                </a:cubicBezTo>
                <a:cubicBezTo>
                  <a:pt x="140" y="99"/>
                  <a:pt x="135" y="111"/>
                  <a:pt x="129" y="117"/>
                </a:cubicBezTo>
                <a:cubicBezTo>
                  <a:pt x="117" y="128"/>
                  <a:pt x="105" y="140"/>
                  <a:pt x="88" y="158"/>
                </a:cubicBezTo>
                <a:cubicBezTo>
                  <a:pt x="59" y="181"/>
                  <a:pt x="59" y="181"/>
                  <a:pt x="59" y="181"/>
                </a:cubicBezTo>
                <a:cubicBezTo>
                  <a:pt x="59" y="187"/>
                  <a:pt x="59" y="187"/>
                  <a:pt x="59" y="187"/>
                </a:cubicBezTo>
                <a:cubicBezTo>
                  <a:pt x="152" y="187"/>
                  <a:pt x="152" y="187"/>
                  <a:pt x="152" y="187"/>
                </a:cubicBezTo>
                <a:lnTo>
                  <a:pt x="152" y="22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4" name="Freeform 230"/>
          <p:cNvSpPr>
            <a:spLocks noChangeArrowheads="1"/>
          </p:cNvSpPr>
          <p:nvPr/>
        </p:nvSpPr>
        <p:spPr bwMode="auto">
          <a:xfrm>
            <a:off x="2280578" y="3611359"/>
            <a:ext cx="76398" cy="90505"/>
          </a:xfrm>
          <a:custGeom>
            <a:avLst/>
            <a:gdLst>
              <a:gd name="T0" fmla="*/ 152 w 153"/>
              <a:gd name="T1" fmla="*/ 117 h 229"/>
              <a:gd name="T2" fmla="*/ 152 w 153"/>
              <a:gd name="T3" fmla="*/ 117 h 229"/>
              <a:gd name="T4" fmla="*/ 134 w 153"/>
              <a:gd name="T5" fmla="*/ 198 h 229"/>
              <a:gd name="T6" fmla="*/ 76 w 153"/>
              <a:gd name="T7" fmla="*/ 228 h 229"/>
              <a:gd name="T8" fmla="*/ 17 w 153"/>
              <a:gd name="T9" fmla="*/ 198 h 229"/>
              <a:gd name="T10" fmla="*/ 0 w 153"/>
              <a:gd name="T11" fmla="*/ 117 h 229"/>
              <a:gd name="T12" fmla="*/ 17 w 153"/>
              <a:gd name="T13" fmla="*/ 29 h 229"/>
              <a:gd name="T14" fmla="*/ 76 w 153"/>
              <a:gd name="T15" fmla="*/ 0 h 229"/>
              <a:gd name="T16" fmla="*/ 134 w 153"/>
              <a:gd name="T17" fmla="*/ 29 h 229"/>
              <a:gd name="T18" fmla="*/ 152 w 153"/>
              <a:gd name="T19" fmla="*/ 117 h 229"/>
              <a:gd name="T20" fmla="*/ 46 w 153"/>
              <a:gd name="T21" fmla="*/ 117 h 229"/>
              <a:gd name="T22" fmla="*/ 46 w 153"/>
              <a:gd name="T23" fmla="*/ 117 h 229"/>
              <a:gd name="T24" fmla="*/ 52 w 153"/>
              <a:gd name="T25" fmla="*/ 175 h 229"/>
              <a:gd name="T26" fmla="*/ 76 w 153"/>
              <a:gd name="T27" fmla="*/ 193 h 229"/>
              <a:gd name="T28" fmla="*/ 99 w 153"/>
              <a:gd name="T29" fmla="*/ 175 h 229"/>
              <a:gd name="T30" fmla="*/ 105 w 153"/>
              <a:gd name="T31" fmla="*/ 117 h 229"/>
              <a:gd name="T32" fmla="*/ 99 w 153"/>
              <a:gd name="T33" fmla="*/ 58 h 229"/>
              <a:gd name="T34" fmla="*/ 76 w 153"/>
              <a:gd name="T35" fmla="*/ 41 h 229"/>
              <a:gd name="T36" fmla="*/ 52 w 153"/>
              <a:gd name="T37" fmla="*/ 58 h 229"/>
              <a:gd name="T38" fmla="*/ 46 w 153"/>
              <a:gd name="T39" fmla="*/ 117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3" h="229">
                <a:moveTo>
                  <a:pt x="152" y="117"/>
                </a:moveTo>
                <a:lnTo>
                  <a:pt x="152" y="117"/>
                </a:lnTo>
                <a:cubicBezTo>
                  <a:pt x="152" y="152"/>
                  <a:pt x="146" y="181"/>
                  <a:pt x="134" y="198"/>
                </a:cubicBezTo>
                <a:cubicBezTo>
                  <a:pt x="122" y="216"/>
                  <a:pt x="105" y="228"/>
                  <a:pt x="76" y="228"/>
                </a:cubicBezTo>
                <a:cubicBezTo>
                  <a:pt x="52" y="228"/>
                  <a:pt x="29" y="216"/>
                  <a:pt x="17" y="198"/>
                </a:cubicBezTo>
                <a:cubicBezTo>
                  <a:pt x="5" y="181"/>
                  <a:pt x="0" y="152"/>
                  <a:pt x="0" y="117"/>
                </a:cubicBezTo>
                <a:cubicBezTo>
                  <a:pt x="0" y="76"/>
                  <a:pt x="5" y="46"/>
                  <a:pt x="17" y="29"/>
                </a:cubicBezTo>
                <a:cubicBezTo>
                  <a:pt x="29" y="11"/>
                  <a:pt x="52" y="0"/>
                  <a:pt x="76" y="0"/>
                </a:cubicBezTo>
                <a:cubicBezTo>
                  <a:pt x="99" y="0"/>
                  <a:pt x="122" y="11"/>
                  <a:pt x="134" y="29"/>
                </a:cubicBezTo>
                <a:cubicBezTo>
                  <a:pt x="146" y="52"/>
                  <a:pt x="152" y="76"/>
                  <a:pt x="152" y="117"/>
                </a:cubicBezTo>
                <a:close/>
                <a:moveTo>
                  <a:pt x="46" y="117"/>
                </a:moveTo>
                <a:lnTo>
                  <a:pt x="46" y="117"/>
                </a:lnTo>
                <a:cubicBezTo>
                  <a:pt x="46" y="140"/>
                  <a:pt x="46" y="163"/>
                  <a:pt x="52" y="175"/>
                </a:cubicBezTo>
                <a:cubicBezTo>
                  <a:pt x="58" y="187"/>
                  <a:pt x="64" y="193"/>
                  <a:pt x="76" y="193"/>
                </a:cubicBezTo>
                <a:cubicBezTo>
                  <a:pt x="87" y="193"/>
                  <a:pt x="93" y="187"/>
                  <a:pt x="99" y="175"/>
                </a:cubicBezTo>
                <a:cubicBezTo>
                  <a:pt x="105" y="163"/>
                  <a:pt x="105" y="140"/>
                  <a:pt x="105" y="117"/>
                </a:cubicBezTo>
                <a:cubicBezTo>
                  <a:pt x="105" y="87"/>
                  <a:pt x="105" y="70"/>
                  <a:pt x="99" y="58"/>
                </a:cubicBezTo>
                <a:cubicBezTo>
                  <a:pt x="93" y="46"/>
                  <a:pt x="87" y="41"/>
                  <a:pt x="76" y="41"/>
                </a:cubicBezTo>
                <a:cubicBezTo>
                  <a:pt x="64" y="41"/>
                  <a:pt x="58" y="46"/>
                  <a:pt x="52" y="58"/>
                </a:cubicBezTo>
                <a:cubicBezTo>
                  <a:pt x="46" y="70"/>
                  <a:pt x="46" y="87"/>
                  <a:pt x="46" y="11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Freeform 231"/>
          <p:cNvSpPr>
            <a:spLocks noChangeArrowheads="1"/>
          </p:cNvSpPr>
          <p:nvPr/>
        </p:nvSpPr>
        <p:spPr bwMode="auto">
          <a:xfrm>
            <a:off x="2187753" y="3801071"/>
            <a:ext cx="76398" cy="88763"/>
          </a:xfrm>
          <a:custGeom>
            <a:avLst/>
            <a:gdLst>
              <a:gd name="T0" fmla="*/ 152 w 153"/>
              <a:gd name="T1" fmla="*/ 222 h 223"/>
              <a:gd name="T2" fmla="*/ 152 w 153"/>
              <a:gd name="T3" fmla="*/ 222 h 223"/>
              <a:gd name="T4" fmla="*/ 0 w 153"/>
              <a:gd name="T5" fmla="*/ 222 h 223"/>
              <a:gd name="T6" fmla="*/ 0 w 153"/>
              <a:gd name="T7" fmla="*/ 193 h 223"/>
              <a:gd name="T8" fmla="*/ 59 w 153"/>
              <a:gd name="T9" fmla="*/ 134 h 223"/>
              <a:gd name="T10" fmla="*/ 88 w 153"/>
              <a:gd name="T11" fmla="*/ 105 h 223"/>
              <a:gd name="T12" fmla="*/ 100 w 153"/>
              <a:gd name="T13" fmla="*/ 82 h 223"/>
              <a:gd name="T14" fmla="*/ 105 w 153"/>
              <a:gd name="T15" fmla="*/ 70 h 223"/>
              <a:gd name="T16" fmla="*/ 94 w 153"/>
              <a:gd name="T17" fmla="*/ 47 h 223"/>
              <a:gd name="T18" fmla="*/ 76 w 153"/>
              <a:gd name="T19" fmla="*/ 41 h 223"/>
              <a:gd name="T20" fmla="*/ 53 w 153"/>
              <a:gd name="T21" fmla="*/ 47 h 223"/>
              <a:gd name="T22" fmla="*/ 24 w 153"/>
              <a:gd name="T23" fmla="*/ 64 h 223"/>
              <a:gd name="T24" fmla="*/ 0 w 153"/>
              <a:gd name="T25" fmla="*/ 35 h 223"/>
              <a:gd name="T26" fmla="*/ 30 w 153"/>
              <a:gd name="T27" fmla="*/ 12 h 223"/>
              <a:gd name="T28" fmla="*/ 53 w 153"/>
              <a:gd name="T29" fmla="*/ 6 h 223"/>
              <a:gd name="T30" fmla="*/ 82 w 153"/>
              <a:gd name="T31" fmla="*/ 0 h 223"/>
              <a:gd name="T32" fmla="*/ 117 w 153"/>
              <a:gd name="T33" fmla="*/ 12 h 223"/>
              <a:gd name="T34" fmla="*/ 140 w 153"/>
              <a:gd name="T35" fmla="*/ 29 h 223"/>
              <a:gd name="T36" fmla="*/ 146 w 153"/>
              <a:gd name="T37" fmla="*/ 64 h 223"/>
              <a:gd name="T38" fmla="*/ 140 w 153"/>
              <a:gd name="T39" fmla="*/ 88 h 223"/>
              <a:gd name="T40" fmla="*/ 129 w 153"/>
              <a:gd name="T41" fmla="*/ 117 h 223"/>
              <a:gd name="T42" fmla="*/ 88 w 153"/>
              <a:gd name="T43" fmla="*/ 158 h 223"/>
              <a:gd name="T44" fmla="*/ 59 w 153"/>
              <a:gd name="T45" fmla="*/ 181 h 223"/>
              <a:gd name="T46" fmla="*/ 59 w 153"/>
              <a:gd name="T47" fmla="*/ 187 h 223"/>
              <a:gd name="T48" fmla="*/ 152 w 153"/>
              <a:gd name="T49" fmla="*/ 187 h 223"/>
              <a:gd name="T50" fmla="*/ 152 w 153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3">
                <a:moveTo>
                  <a:pt x="152" y="222"/>
                </a:moveTo>
                <a:lnTo>
                  <a:pt x="152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93"/>
                  <a:pt x="0" y="193"/>
                  <a:pt x="0" y="193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70" y="123"/>
                  <a:pt x="82" y="111"/>
                  <a:pt x="88" y="105"/>
                </a:cubicBezTo>
                <a:cubicBezTo>
                  <a:pt x="94" y="93"/>
                  <a:pt x="100" y="88"/>
                  <a:pt x="100" y="82"/>
                </a:cubicBezTo>
                <a:cubicBezTo>
                  <a:pt x="100" y="82"/>
                  <a:pt x="105" y="76"/>
                  <a:pt x="105" y="70"/>
                </a:cubicBezTo>
                <a:cubicBezTo>
                  <a:pt x="105" y="58"/>
                  <a:pt x="100" y="53"/>
                  <a:pt x="94" y="47"/>
                </a:cubicBezTo>
                <a:cubicBezTo>
                  <a:pt x="88" y="41"/>
                  <a:pt x="82" y="41"/>
                  <a:pt x="76" y="41"/>
                </a:cubicBezTo>
                <a:cubicBezTo>
                  <a:pt x="65" y="41"/>
                  <a:pt x="59" y="41"/>
                  <a:pt x="53" y="47"/>
                </a:cubicBezTo>
                <a:cubicBezTo>
                  <a:pt x="41" y="53"/>
                  <a:pt x="35" y="58"/>
                  <a:pt x="24" y="64"/>
                </a:cubicBezTo>
                <a:cubicBezTo>
                  <a:pt x="0" y="35"/>
                  <a:pt x="0" y="35"/>
                  <a:pt x="0" y="35"/>
                </a:cubicBezTo>
                <a:cubicBezTo>
                  <a:pt x="12" y="23"/>
                  <a:pt x="24" y="18"/>
                  <a:pt x="30" y="12"/>
                </a:cubicBezTo>
                <a:cubicBezTo>
                  <a:pt x="35" y="12"/>
                  <a:pt x="41" y="6"/>
                  <a:pt x="53" y="6"/>
                </a:cubicBezTo>
                <a:cubicBezTo>
                  <a:pt x="59" y="6"/>
                  <a:pt x="70" y="0"/>
                  <a:pt x="82" y="0"/>
                </a:cubicBezTo>
                <a:cubicBezTo>
                  <a:pt x="94" y="0"/>
                  <a:pt x="105" y="6"/>
                  <a:pt x="117" y="12"/>
                </a:cubicBezTo>
                <a:cubicBezTo>
                  <a:pt x="129" y="18"/>
                  <a:pt x="135" y="23"/>
                  <a:pt x="140" y="29"/>
                </a:cubicBezTo>
                <a:cubicBezTo>
                  <a:pt x="146" y="41"/>
                  <a:pt x="146" y="53"/>
                  <a:pt x="146" y="64"/>
                </a:cubicBezTo>
                <a:cubicBezTo>
                  <a:pt x="146" y="70"/>
                  <a:pt x="146" y="82"/>
                  <a:pt x="140" y="88"/>
                </a:cubicBezTo>
                <a:cubicBezTo>
                  <a:pt x="140" y="99"/>
                  <a:pt x="135" y="111"/>
                  <a:pt x="129" y="117"/>
                </a:cubicBezTo>
                <a:cubicBezTo>
                  <a:pt x="117" y="129"/>
                  <a:pt x="105" y="140"/>
                  <a:pt x="88" y="158"/>
                </a:cubicBezTo>
                <a:cubicBezTo>
                  <a:pt x="59" y="181"/>
                  <a:pt x="59" y="181"/>
                  <a:pt x="59" y="181"/>
                </a:cubicBezTo>
                <a:cubicBezTo>
                  <a:pt x="59" y="187"/>
                  <a:pt x="59" y="187"/>
                  <a:pt x="59" y="187"/>
                </a:cubicBezTo>
                <a:cubicBezTo>
                  <a:pt x="152" y="187"/>
                  <a:pt x="152" y="187"/>
                  <a:pt x="152" y="187"/>
                </a:cubicBezTo>
                <a:lnTo>
                  <a:pt x="152" y="22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Freeform 232"/>
          <p:cNvSpPr>
            <a:spLocks noChangeArrowheads="1"/>
          </p:cNvSpPr>
          <p:nvPr/>
        </p:nvSpPr>
        <p:spPr bwMode="auto">
          <a:xfrm>
            <a:off x="2280578" y="3802811"/>
            <a:ext cx="76398" cy="85283"/>
          </a:xfrm>
          <a:custGeom>
            <a:avLst/>
            <a:gdLst>
              <a:gd name="T0" fmla="*/ 23 w 153"/>
              <a:gd name="T1" fmla="*/ 216 h 217"/>
              <a:gd name="T2" fmla="*/ 105 w 153"/>
              <a:gd name="T3" fmla="*/ 41 h 217"/>
              <a:gd name="T4" fmla="*/ 0 w 153"/>
              <a:gd name="T5" fmla="*/ 41 h 217"/>
              <a:gd name="T6" fmla="*/ 0 w 153"/>
              <a:gd name="T7" fmla="*/ 0 h 217"/>
              <a:gd name="T8" fmla="*/ 152 w 153"/>
              <a:gd name="T9" fmla="*/ 0 h 217"/>
              <a:gd name="T10" fmla="*/ 152 w 153"/>
              <a:gd name="T11" fmla="*/ 29 h 217"/>
              <a:gd name="T12" fmla="*/ 70 w 153"/>
              <a:gd name="T13" fmla="*/ 216 h 217"/>
              <a:gd name="T14" fmla="*/ 23 w 153"/>
              <a:gd name="T15" fmla="*/ 216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3" h="217">
                <a:moveTo>
                  <a:pt x="23" y="216"/>
                </a:moveTo>
                <a:lnTo>
                  <a:pt x="105" y="41"/>
                </a:lnTo>
                <a:lnTo>
                  <a:pt x="0" y="41"/>
                </a:lnTo>
                <a:lnTo>
                  <a:pt x="0" y="0"/>
                </a:lnTo>
                <a:lnTo>
                  <a:pt x="152" y="0"/>
                </a:lnTo>
                <a:lnTo>
                  <a:pt x="152" y="29"/>
                </a:lnTo>
                <a:lnTo>
                  <a:pt x="70" y="216"/>
                </a:lnTo>
                <a:lnTo>
                  <a:pt x="23" y="21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7" name="Freeform 234"/>
          <p:cNvSpPr>
            <a:spLocks noChangeArrowheads="1"/>
          </p:cNvSpPr>
          <p:nvPr/>
        </p:nvSpPr>
        <p:spPr bwMode="auto">
          <a:xfrm>
            <a:off x="2538161" y="3235419"/>
            <a:ext cx="78582" cy="88765"/>
          </a:xfrm>
          <a:custGeom>
            <a:avLst/>
            <a:gdLst>
              <a:gd name="T0" fmla="*/ 29 w 159"/>
              <a:gd name="T1" fmla="*/ 222 h 223"/>
              <a:gd name="T2" fmla="*/ 111 w 159"/>
              <a:gd name="T3" fmla="*/ 41 h 223"/>
              <a:gd name="T4" fmla="*/ 0 w 159"/>
              <a:gd name="T5" fmla="*/ 41 h 223"/>
              <a:gd name="T6" fmla="*/ 0 w 159"/>
              <a:gd name="T7" fmla="*/ 0 h 223"/>
              <a:gd name="T8" fmla="*/ 158 w 159"/>
              <a:gd name="T9" fmla="*/ 0 h 223"/>
              <a:gd name="T10" fmla="*/ 158 w 159"/>
              <a:gd name="T11" fmla="*/ 29 h 223"/>
              <a:gd name="T12" fmla="*/ 76 w 159"/>
              <a:gd name="T13" fmla="*/ 222 h 223"/>
              <a:gd name="T14" fmla="*/ 29 w 159"/>
              <a:gd name="T15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9" h="223">
                <a:moveTo>
                  <a:pt x="29" y="222"/>
                </a:moveTo>
                <a:lnTo>
                  <a:pt x="111" y="41"/>
                </a:lnTo>
                <a:lnTo>
                  <a:pt x="0" y="41"/>
                </a:lnTo>
                <a:lnTo>
                  <a:pt x="0" y="0"/>
                </a:lnTo>
                <a:lnTo>
                  <a:pt x="158" y="0"/>
                </a:lnTo>
                <a:lnTo>
                  <a:pt x="158" y="29"/>
                </a:lnTo>
                <a:lnTo>
                  <a:pt x="76" y="222"/>
                </a:lnTo>
                <a:lnTo>
                  <a:pt x="29" y="22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8" name="Freeform 235"/>
          <p:cNvSpPr>
            <a:spLocks noChangeArrowheads="1"/>
          </p:cNvSpPr>
          <p:nvPr/>
        </p:nvSpPr>
        <p:spPr bwMode="auto">
          <a:xfrm>
            <a:off x="2498712" y="3425128"/>
            <a:ext cx="54569" cy="88763"/>
          </a:xfrm>
          <a:custGeom>
            <a:avLst/>
            <a:gdLst>
              <a:gd name="T0" fmla="*/ 111 w 112"/>
              <a:gd name="T1" fmla="*/ 222 h 223"/>
              <a:gd name="T2" fmla="*/ 111 w 112"/>
              <a:gd name="T3" fmla="*/ 222 h 223"/>
              <a:gd name="T4" fmla="*/ 64 w 112"/>
              <a:gd name="T5" fmla="*/ 222 h 223"/>
              <a:gd name="T6" fmla="*/ 64 w 112"/>
              <a:gd name="T7" fmla="*/ 94 h 223"/>
              <a:gd name="T8" fmla="*/ 64 w 112"/>
              <a:gd name="T9" fmla="*/ 70 h 223"/>
              <a:gd name="T10" fmla="*/ 64 w 112"/>
              <a:gd name="T11" fmla="*/ 47 h 223"/>
              <a:gd name="T12" fmla="*/ 47 w 112"/>
              <a:gd name="T13" fmla="*/ 64 h 223"/>
              <a:gd name="T14" fmla="*/ 23 w 112"/>
              <a:gd name="T15" fmla="*/ 82 h 223"/>
              <a:gd name="T16" fmla="*/ 0 w 112"/>
              <a:gd name="T17" fmla="*/ 59 h 223"/>
              <a:gd name="T18" fmla="*/ 70 w 112"/>
              <a:gd name="T19" fmla="*/ 0 h 223"/>
              <a:gd name="T20" fmla="*/ 111 w 112"/>
              <a:gd name="T21" fmla="*/ 0 h 223"/>
              <a:gd name="T22" fmla="*/ 111 w 112"/>
              <a:gd name="T23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223">
                <a:moveTo>
                  <a:pt x="111" y="222"/>
                </a:moveTo>
                <a:lnTo>
                  <a:pt x="111" y="222"/>
                </a:lnTo>
                <a:cubicBezTo>
                  <a:pt x="64" y="222"/>
                  <a:pt x="64" y="222"/>
                  <a:pt x="64" y="222"/>
                </a:cubicBezTo>
                <a:cubicBezTo>
                  <a:pt x="64" y="94"/>
                  <a:pt x="64" y="94"/>
                  <a:pt x="64" y="94"/>
                </a:cubicBezTo>
                <a:cubicBezTo>
                  <a:pt x="64" y="70"/>
                  <a:pt x="64" y="70"/>
                  <a:pt x="64" y="70"/>
                </a:cubicBezTo>
                <a:cubicBezTo>
                  <a:pt x="64" y="47"/>
                  <a:pt x="64" y="47"/>
                  <a:pt x="64" y="47"/>
                </a:cubicBezTo>
                <a:cubicBezTo>
                  <a:pt x="58" y="59"/>
                  <a:pt x="52" y="64"/>
                  <a:pt x="47" y="64"/>
                </a:cubicBezTo>
                <a:cubicBezTo>
                  <a:pt x="23" y="82"/>
                  <a:pt x="23" y="82"/>
                  <a:pt x="23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0" y="0"/>
                  <a:pt x="70" y="0"/>
                  <a:pt x="70" y="0"/>
                </a:cubicBezTo>
                <a:cubicBezTo>
                  <a:pt x="111" y="0"/>
                  <a:pt x="111" y="0"/>
                  <a:pt x="111" y="0"/>
                </a:cubicBezTo>
                <a:lnTo>
                  <a:pt x="111" y="22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9" name="Freeform 236"/>
          <p:cNvSpPr>
            <a:spLocks noChangeArrowheads="1"/>
          </p:cNvSpPr>
          <p:nvPr/>
        </p:nvSpPr>
        <p:spPr bwMode="auto">
          <a:xfrm>
            <a:off x="2584573" y="3425128"/>
            <a:ext cx="80766" cy="88763"/>
          </a:xfrm>
          <a:custGeom>
            <a:avLst/>
            <a:gdLst>
              <a:gd name="T0" fmla="*/ 164 w 165"/>
              <a:gd name="T1" fmla="*/ 176 h 223"/>
              <a:gd name="T2" fmla="*/ 164 w 165"/>
              <a:gd name="T3" fmla="*/ 176 h 223"/>
              <a:gd name="T4" fmla="*/ 141 w 165"/>
              <a:gd name="T5" fmla="*/ 176 h 223"/>
              <a:gd name="T6" fmla="*/ 141 w 165"/>
              <a:gd name="T7" fmla="*/ 222 h 223"/>
              <a:gd name="T8" fmla="*/ 94 w 165"/>
              <a:gd name="T9" fmla="*/ 222 h 223"/>
              <a:gd name="T10" fmla="*/ 94 w 165"/>
              <a:gd name="T11" fmla="*/ 176 h 223"/>
              <a:gd name="T12" fmla="*/ 0 w 165"/>
              <a:gd name="T13" fmla="*/ 176 h 223"/>
              <a:gd name="T14" fmla="*/ 0 w 165"/>
              <a:gd name="T15" fmla="*/ 141 h 223"/>
              <a:gd name="T16" fmla="*/ 94 w 165"/>
              <a:gd name="T17" fmla="*/ 0 h 223"/>
              <a:gd name="T18" fmla="*/ 141 w 165"/>
              <a:gd name="T19" fmla="*/ 0 h 223"/>
              <a:gd name="T20" fmla="*/ 141 w 165"/>
              <a:gd name="T21" fmla="*/ 141 h 223"/>
              <a:gd name="T22" fmla="*/ 164 w 165"/>
              <a:gd name="T23" fmla="*/ 141 h 223"/>
              <a:gd name="T24" fmla="*/ 164 w 165"/>
              <a:gd name="T25" fmla="*/ 176 h 223"/>
              <a:gd name="T26" fmla="*/ 94 w 165"/>
              <a:gd name="T27" fmla="*/ 141 h 223"/>
              <a:gd name="T28" fmla="*/ 94 w 165"/>
              <a:gd name="T29" fmla="*/ 141 h 223"/>
              <a:gd name="T30" fmla="*/ 94 w 165"/>
              <a:gd name="T31" fmla="*/ 100 h 223"/>
              <a:gd name="T32" fmla="*/ 94 w 165"/>
              <a:gd name="T33" fmla="*/ 76 h 223"/>
              <a:gd name="T34" fmla="*/ 94 w 165"/>
              <a:gd name="T35" fmla="*/ 53 h 223"/>
              <a:gd name="T36" fmla="*/ 94 w 165"/>
              <a:gd name="T37" fmla="*/ 53 h 223"/>
              <a:gd name="T38" fmla="*/ 82 w 165"/>
              <a:gd name="T39" fmla="*/ 76 h 223"/>
              <a:gd name="T40" fmla="*/ 41 w 165"/>
              <a:gd name="T41" fmla="*/ 141 h 223"/>
              <a:gd name="T42" fmla="*/ 94 w 165"/>
              <a:gd name="T43" fmla="*/ 141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65" h="223">
                <a:moveTo>
                  <a:pt x="164" y="176"/>
                </a:moveTo>
                <a:lnTo>
                  <a:pt x="164" y="176"/>
                </a:lnTo>
                <a:cubicBezTo>
                  <a:pt x="141" y="176"/>
                  <a:pt x="141" y="176"/>
                  <a:pt x="141" y="176"/>
                </a:cubicBezTo>
                <a:cubicBezTo>
                  <a:pt x="141" y="222"/>
                  <a:pt x="141" y="222"/>
                  <a:pt x="141" y="222"/>
                </a:cubicBezTo>
                <a:cubicBezTo>
                  <a:pt x="94" y="222"/>
                  <a:pt x="94" y="222"/>
                  <a:pt x="94" y="222"/>
                </a:cubicBezTo>
                <a:cubicBezTo>
                  <a:pt x="94" y="176"/>
                  <a:pt x="94" y="176"/>
                  <a:pt x="94" y="176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41"/>
                  <a:pt x="0" y="141"/>
                  <a:pt x="0" y="141"/>
                </a:cubicBezTo>
                <a:cubicBezTo>
                  <a:pt x="94" y="0"/>
                  <a:pt x="94" y="0"/>
                  <a:pt x="94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1" y="141"/>
                  <a:pt x="141" y="141"/>
                  <a:pt x="141" y="141"/>
                </a:cubicBezTo>
                <a:cubicBezTo>
                  <a:pt x="164" y="141"/>
                  <a:pt x="164" y="141"/>
                  <a:pt x="164" y="141"/>
                </a:cubicBezTo>
                <a:lnTo>
                  <a:pt x="164" y="176"/>
                </a:lnTo>
                <a:close/>
                <a:moveTo>
                  <a:pt x="94" y="141"/>
                </a:moveTo>
                <a:lnTo>
                  <a:pt x="94" y="141"/>
                </a:lnTo>
                <a:cubicBezTo>
                  <a:pt x="94" y="100"/>
                  <a:pt x="94" y="100"/>
                  <a:pt x="94" y="100"/>
                </a:cubicBezTo>
                <a:cubicBezTo>
                  <a:pt x="94" y="94"/>
                  <a:pt x="94" y="88"/>
                  <a:pt x="94" y="76"/>
                </a:cubicBezTo>
                <a:cubicBezTo>
                  <a:pt x="94" y="64"/>
                  <a:pt x="94" y="53"/>
                  <a:pt x="94" y="53"/>
                </a:cubicBezTo>
                <a:lnTo>
                  <a:pt x="94" y="53"/>
                </a:lnTo>
                <a:cubicBezTo>
                  <a:pt x="88" y="64"/>
                  <a:pt x="88" y="70"/>
                  <a:pt x="82" y="76"/>
                </a:cubicBezTo>
                <a:cubicBezTo>
                  <a:pt x="41" y="141"/>
                  <a:pt x="41" y="141"/>
                  <a:pt x="41" y="141"/>
                </a:cubicBezTo>
                <a:lnTo>
                  <a:pt x="94" y="14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" name="Freeform 237"/>
          <p:cNvSpPr>
            <a:spLocks noChangeArrowheads="1"/>
          </p:cNvSpPr>
          <p:nvPr/>
        </p:nvSpPr>
        <p:spPr bwMode="auto">
          <a:xfrm>
            <a:off x="2494076" y="3611358"/>
            <a:ext cx="76398" cy="88765"/>
          </a:xfrm>
          <a:custGeom>
            <a:avLst/>
            <a:gdLst>
              <a:gd name="T0" fmla="*/ 152 w 153"/>
              <a:gd name="T1" fmla="*/ 222 h 223"/>
              <a:gd name="T2" fmla="*/ 152 w 153"/>
              <a:gd name="T3" fmla="*/ 222 h 223"/>
              <a:gd name="T4" fmla="*/ 0 w 153"/>
              <a:gd name="T5" fmla="*/ 222 h 223"/>
              <a:gd name="T6" fmla="*/ 0 w 153"/>
              <a:gd name="T7" fmla="*/ 193 h 223"/>
              <a:gd name="T8" fmla="*/ 58 w 153"/>
              <a:gd name="T9" fmla="*/ 134 h 223"/>
              <a:gd name="T10" fmla="*/ 87 w 153"/>
              <a:gd name="T11" fmla="*/ 105 h 223"/>
              <a:gd name="T12" fmla="*/ 99 w 153"/>
              <a:gd name="T13" fmla="*/ 81 h 223"/>
              <a:gd name="T14" fmla="*/ 99 w 153"/>
              <a:gd name="T15" fmla="*/ 70 h 223"/>
              <a:gd name="T16" fmla="*/ 93 w 153"/>
              <a:gd name="T17" fmla="*/ 46 h 223"/>
              <a:gd name="T18" fmla="*/ 76 w 153"/>
              <a:gd name="T19" fmla="*/ 41 h 223"/>
              <a:gd name="T20" fmla="*/ 53 w 153"/>
              <a:gd name="T21" fmla="*/ 46 h 223"/>
              <a:gd name="T22" fmla="*/ 23 w 153"/>
              <a:gd name="T23" fmla="*/ 64 h 223"/>
              <a:gd name="T24" fmla="*/ 0 w 153"/>
              <a:gd name="T25" fmla="*/ 35 h 223"/>
              <a:gd name="T26" fmla="*/ 29 w 153"/>
              <a:gd name="T27" fmla="*/ 17 h 223"/>
              <a:gd name="T28" fmla="*/ 53 w 153"/>
              <a:gd name="T29" fmla="*/ 5 h 223"/>
              <a:gd name="T30" fmla="*/ 76 w 153"/>
              <a:gd name="T31" fmla="*/ 0 h 223"/>
              <a:gd name="T32" fmla="*/ 117 w 153"/>
              <a:gd name="T33" fmla="*/ 11 h 223"/>
              <a:gd name="T34" fmla="*/ 140 w 153"/>
              <a:gd name="T35" fmla="*/ 29 h 223"/>
              <a:gd name="T36" fmla="*/ 146 w 153"/>
              <a:gd name="T37" fmla="*/ 64 h 223"/>
              <a:gd name="T38" fmla="*/ 140 w 153"/>
              <a:gd name="T39" fmla="*/ 87 h 223"/>
              <a:gd name="T40" fmla="*/ 128 w 153"/>
              <a:gd name="T41" fmla="*/ 117 h 223"/>
              <a:gd name="T42" fmla="*/ 87 w 153"/>
              <a:gd name="T43" fmla="*/ 158 h 223"/>
              <a:gd name="T44" fmla="*/ 58 w 153"/>
              <a:gd name="T45" fmla="*/ 181 h 223"/>
              <a:gd name="T46" fmla="*/ 58 w 153"/>
              <a:gd name="T47" fmla="*/ 187 h 223"/>
              <a:gd name="T48" fmla="*/ 152 w 153"/>
              <a:gd name="T49" fmla="*/ 187 h 223"/>
              <a:gd name="T50" fmla="*/ 152 w 153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3">
                <a:moveTo>
                  <a:pt x="152" y="222"/>
                </a:moveTo>
                <a:lnTo>
                  <a:pt x="152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93"/>
                  <a:pt x="0" y="193"/>
                  <a:pt x="0" y="193"/>
                </a:cubicBezTo>
                <a:cubicBezTo>
                  <a:pt x="58" y="134"/>
                  <a:pt x="58" y="134"/>
                  <a:pt x="58" y="134"/>
                </a:cubicBezTo>
                <a:cubicBezTo>
                  <a:pt x="70" y="122"/>
                  <a:pt x="82" y="111"/>
                  <a:pt x="87" y="105"/>
                </a:cubicBezTo>
                <a:cubicBezTo>
                  <a:pt x="93" y="93"/>
                  <a:pt x="99" y="87"/>
                  <a:pt x="99" y="81"/>
                </a:cubicBezTo>
                <a:cubicBezTo>
                  <a:pt x="99" y="81"/>
                  <a:pt x="99" y="76"/>
                  <a:pt x="99" y="70"/>
                </a:cubicBezTo>
                <a:cubicBezTo>
                  <a:pt x="99" y="58"/>
                  <a:pt x="99" y="52"/>
                  <a:pt x="93" y="46"/>
                </a:cubicBezTo>
                <a:cubicBezTo>
                  <a:pt x="87" y="41"/>
                  <a:pt x="82" y="41"/>
                  <a:pt x="76" y="41"/>
                </a:cubicBezTo>
                <a:cubicBezTo>
                  <a:pt x="64" y="41"/>
                  <a:pt x="58" y="41"/>
                  <a:pt x="53" y="46"/>
                </a:cubicBezTo>
                <a:cubicBezTo>
                  <a:pt x="41" y="52"/>
                  <a:pt x="35" y="58"/>
                  <a:pt x="23" y="64"/>
                </a:cubicBezTo>
                <a:cubicBezTo>
                  <a:pt x="0" y="35"/>
                  <a:pt x="0" y="35"/>
                  <a:pt x="0" y="35"/>
                </a:cubicBezTo>
                <a:cubicBezTo>
                  <a:pt x="12" y="23"/>
                  <a:pt x="17" y="17"/>
                  <a:pt x="29" y="17"/>
                </a:cubicBezTo>
                <a:cubicBezTo>
                  <a:pt x="35" y="11"/>
                  <a:pt x="41" y="5"/>
                  <a:pt x="53" y="5"/>
                </a:cubicBezTo>
                <a:cubicBezTo>
                  <a:pt x="58" y="5"/>
                  <a:pt x="70" y="0"/>
                  <a:pt x="76" y="0"/>
                </a:cubicBezTo>
                <a:cubicBezTo>
                  <a:pt x="93" y="0"/>
                  <a:pt x="105" y="5"/>
                  <a:pt x="117" y="11"/>
                </a:cubicBezTo>
                <a:cubicBezTo>
                  <a:pt x="123" y="17"/>
                  <a:pt x="134" y="23"/>
                  <a:pt x="140" y="29"/>
                </a:cubicBezTo>
                <a:cubicBezTo>
                  <a:pt x="146" y="41"/>
                  <a:pt x="146" y="52"/>
                  <a:pt x="146" y="64"/>
                </a:cubicBezTo>
                <a:cubicBezTo>
                  <a:pt x="146" y="70"/>
                  <a:pt x="146" y="81"/>
                  <a:pt x="140" y="87"/>
                </a:cubicBezTo>
                <a:cubicBezTo>
                  <a:pt x="140" y="99"/>
                  <a:pt x="134" y="111"/>
                  <a:pt x="128" y="117"/>
                </a:cubicBezTo>
                <a:cubicBezTo>
                  <a:pt x="117" y="128"/>
                  <a:pt x="105" y="140"/>
                  <a:pt x="87" y="158"/>
                </a:cubicBezTo>
                <a:cubicBezTo>
                  <a:pt x="58" y="181"/>
                  <a:pt x="58" y="181"/>
                  <a:pt x="58" y="181"/>
                </a:cubicBezTo>
                <a:cubicBezTo>
                  <a:pt x="58" y="187"/>
                  <a:pt x="58" y="187"/>
                  <a:pt x="58" y="187"/>
                </a:cubicBezTo>
                <a:cubicBezTo>
                  <a:pt x="152" y="187"/>
                  <a:pt x="152" y="187"/>
                  <a:pt x="152" y="187"/>
                </a:cubicBezTo>
                <a:lnTo>
                  <a:pt x="152" y="22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Freeform 238"/>
          <p:cNvSpPr>
            <a:spLocks noChangeArrowheads="1"/>
          </p:cNvSpPr>
          <p:nvPr/>
        </p:nvSpPr>
        <p:spPr bwMode="auto">
          <a:xfrm>
            <a:off x="2589214" y="3613098"/>
            <a:ext cx="54571" cy="85283"/>
          </a:xfrm>
          <a:custGeom>
            <a:avLst/>
            <a:gdLst>
              <a:gd name="T0" fmla="*/ 111 w 112"/>
              <a:gd name="T1" fmla="*/ 217 h 218"/>
              <a:gd name="T2" fmla="*/ 111 w 112"/>
              <a:gd name="T3" fmla="*/ 217 h 218"/>
              <a:gd name="T4" fmla="*/ 64 w 112"/>
              <a:gd name="T5" fmla="*/ 217 h 218"/>
              <a:gd name="T6" fmla="*/ 64 w 112"/>
              <a:gd name="T7" fmla="*/ 94 h 218"/>
              <a:gd name="T8" fmla="*/ 64 w 112"/>
              <a:gd name="T9" fmla="*/ 71 h 218"/>
              <a:gd name="T10" fmla="*/ 64 w 112"/>
              <a:gd name="T11" fmla="*/ 47 h 218"/>
              <a:gd name="T12" fmla="*/ 47 w 112"/>
              <a:gd name="T13" fmla="*/ 65 h 218"/>
              <a:gd name="T14" fmla="*/ 23 w 112"/>
              <a:gd name="T15" fmla="*/ 82 h 218"/>
              <a:gd name="T16" fmla="*/ 0 w 112"/>
              <a:gd name="T17" fmla="*/ 59 h 218"/>
              <a:gd name="T18" fmla="*/ 70 w 112"/>
              <a:gd name="T19" fmla="*/ 0 h 218"/>
              <a:gd name="T20" fmla="*/ 111 w 112"/>
              <a:gd name="T21" fmla="*/ 0 h 218"/>
              <a:gd name="T22" fmla="*/ 111 w 112"/>
              <a:gd name="T23" fmla="*/ 217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218">
                <a:moveTo>
                  <a:pt x="111" y="217"/>
                </a:moveTo>
                <a:lnTo>
                  <a:pt x="111" y="217"/>
                </a:lnTo>
                <a:cubicBezTo>
                  <a:pt x="64" y="217"/>
                  <a:pt x="64" y="217"/>
                  <a:pt x="64" y="217"/>
                </a:cubicBezTo>
                <a:cubicBezTo>
                  <a:pt x="64" y="94"/>
                  <a:pt x="64" y="94"/>
                  <a:pt x="64" y="94"/>
                </a:cubicBezTo>
                <a:cubicBezTo>
                  <a:pt x="64" y="71"/>
                  <a:pt x="64" y="71"/>
                  <a:pt x="64" y="71"/>
                </a:cubicBezTo>
                <a:cubicBezTo>
                  <a:pt x="64" y="47"/>
                  <a:pt x="64" y="47"/>
                  <a:pt x="64" y="47"/>
                </a:cubicBezTo>
                <a:cubicBezTo>
                  <a:pt x="59" y="59"/>
                  <a:pt x="53" y="65"/>
                  <a:pt x="47" y="65"/>
                </a:cubicBezTo>
                <a:cubicBezTo>
                  <a:pt x="23" y="82"/>
                  <a:pt x="23" y="82"/>
                  <a:pt x="23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0" y="0"/>
                  <a:pt x="70" y="0"/>
                  <a:pt x="70" y="0"/>
                </a:cubicBezTo>
                <a:cubicBezTo>
                  <a:pt x="111" y="0"/>
                  <a:pt x="111" y="0"/>
                  <a:pt x="111" y="0"/>
                </a:cubicBezTo>
                <a:lnTo>
                  <a:pt x="111" y="21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2" name="Freeform 239"/>
          <p:cNvSpPr>
            <a:spLocks noChangeArrowheads="1"/>
          </p:cNvSpPr>
          <p:nvPr/>
        </p:nvSpPr>
        <p:spPr bwMode="auto">
          <a:xfrm>
            <a:off x="2494076" y="3801071"/>
            <a:ext cx="76398" cy="88763"/>
          </a:xfrm>
          <a:custGeom>
            <a:avLst/>
            <a:gdLst>
              <a:gd name="T0" fmla="*/ 152 w 153"/>
              <a:gd name="T1" fmla="*/ 222 h 223"/>
              <a:gd name="T2" fmla="*/ 152 w 153"/>
              <a:gd name="T3" fmla="*/ 222 h 223"/>
              <a:gd name="T4" fmla="*/ 0 w 153"/>
              <a:gd name="T5" fmla="*/ 222 h 223"/>
              <a:gd name="T6" fmla="*/ 0 w 153"/>
              <a:gd name="T7" fmla="*/ 193 h 223"/>
              <a:gd name="T8" fmla="*/ 58 w 153"/>
              <a:gd name="T9" fmla="*/ 134 h 223"/>
              <a:gd name="T10" fmla="*/ 87 w 153"/>
              <a:gd name="T11" fmla="*/ 105 h 223"/>
              <a:gd name="T12" fmla="*/ 99 w 153"/>
              <a:gd name="T13" fmla="*/ 82 h 223"/>
              <a:gd name="T14" fmla="*/ 99 w 153"/>
              <a:gd name="T15" fmla="*/ 70 h 223"/>
              <a:gd name="T16" fmla="*/ 93 w 153"/>
              <a:gd name="T17" fmla="*/ 47 h 223"/>
              <a:gd name="T18" fmla="*/ 76 w 153"/>
              <a:gd name="T19" fmla="*/ 41 h 223"/>
              <a:gd name="T20" fmla="*/ 53 w 153"/>
              <a:gd name="T21" fmla="*/ 47 h 223"/>
              <a:gd name="T22" fmla="*/ 23 w 153"/>
              <a:gd name="T23" fmla="*/ 64 h 223"/>
              <a:gd name="T24" fmla="*/ 0 w 153"/>
              <a:gd name="T25" fmla="*/ 35 h 223"/>
              <a:gd name="T26" fmla="*/ 29 w 153"/>
              <a:gd name="T27" fmla="*/ 12 h 223"/>
              <a:gd name="T28" fmla="*/ 53 w 153"/>
              <a:gd name="T29" fmla="*/ 6 h 223"/>
              <a:gd name="T30" fmla="*/ 76 w 153"/>
              <a:gd name="T31" fmla="*/ 0 h 223"/>
              <a:gd name="T32" fmla="*/ 117 w 153"/>
              <a:gd name="T33" fmla="*/ 12 h 223"/>
              <a:gd name="T34" fmla="*/ 140 w 153"/>
              <a:gd name="T35" fmla="*/ 29 h 223"/>
              <a:gd name="T36" fmla="*/ 146 w 153"/>
              <a:gd name="T37" fmla="*/ 64 h 223"/>
              <a:gd name="T38" fmla="*/ 140 w 153"/>
              <a:gd name="T39" fmla="*/ 88 h 223"/>
              <a:gd name="T40" fmla="*/ 128 w 153"/>
              <a:gd name="T41" fmla="*/ 117 h 223"/>
              <a:gd name="T42" fmla="*/ 87 w 153"/>
              <a:gd name="T43" fmla="*/ 158 h 223"/>
              <a:gd name="T44" fmla="*/ 58 w 153"/>
              <a:gd name="T45" fmla="*/ 181 h 223"/>
              <a:gd name="T46" fmla="*/ 58 w 153"/>
              <a:gd name="T47" fmla="*/ 187 h 223"/>
              <a:gd name="T48" fmla="*/ 152 w 153"/>
              <a:gd name="T49" fmla="*/ 187 h 223"/>
              <a:gd name="T50" fmla="*/ 152 w 153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3">
                <a:moveTo>
                  <a:pt x="152" y="222"/>
                </a:moveTo>
                <a:lnTo>
                  <a:pt x="152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93"/>
                  <a:pt x="0" y="193"/>
                  <a:pt x="0" y="193"/>
                </a:cubicBezTo>
                <a:cubicBezTo>
                  <a:pt x="58" y="134"/>
                  <a:pt x="58" y="134"/>
                  <a:pt x="58" y="134"/>
                </a:cubicBezTo>
                <a:cubicBezTo>
                  <a:pt x="70" y="123"/>
                  <a:pt x="82" y="111"/>
                  <a:pt x="87" y="105"/>
                </a:cubicBezTo>
                <a:cubicBezTo>
                  <a:pt x="93" y="93"/>
                  <a:pt x="99" y="88"/>
                  <a:pt x="99" y="82"/>
                </a:cubicBezTo>
                <a:cubicBezTo>
                  <a:pt x="99" y="82"/>
                  <a:pt x="99" y="76"/>
                  <a:pt x="99" y="70"/>
                </a:cubicBezTo>
                <a:cubicBezTo>
                  <a:pt x="99" y="58"/>
                  <a:pt x="99" y="53"/>
                  <a:pt x="93" y="47"/>
                </a:cubicBezTo>
                <a:cubicBezTo>
                  <a:pt x="87" y="41"/>
                  <a:pt x="82" y="41"/>
                  <a:pt x="76" y="41"/>
                </a:cubicBezTo>
                <a:cubicBezTo>
                  <a:pt x="64" y="41"/>
                  <a:pt x="58" y="41"/>
                  <a:pt x="53" y="47"/>
                </a:cubicBezTo>
                <a:cubicBezTo>
                  <a:pt x="41" y="53"/>
                  <a:pt x="35" y="58"/>
                  <a:pt x="23" y="64"/>
                </a:cubicBezTo>
                <a:cubicBezTo>
                  <a:pt x="0" y="35"/>
                  <a:pt x="0" y="35"/>
                  <a:pt x="0" y="35"/>
                </a:cubicBezTo>
                <a:cubicBezTo>
                  <a:pt x="12" y="23"/>
                  <a:pt x="17" y="18"/>
                  <a:pt x="29" y="12"/>
                </a:cubicBezTo>
                <a:cubicBezTo>
                  <a:pt x="35" y="12"/>
                  <a:pt x="41" y="6"/>
                  <a:pt x="53" y="6"/>
                </a:cubicBezTo>
                <a:cubicBezTo>
                  <a:pt x="58" y="6"/>
                  <a:pt x="70" y="0"/>
                  <a:pt x="76" y="0"/>
                </a:cubicBezTo>
                <a:cubicBezTo>
                  <a:pt x="93" y="0"/>
                  <a:pt x="105" y="6"/>
                  <a:pt x="117" y="12"/>
                </a:cubicBezTo>
                <a:cubicBezTo>
                  <a:pt x="123" y="18"/>
                  <a:pt x="134" y="23"/>
                  <a:pt x="140" y="29"/>
                </a:cubicBezTo>
                <a:cubicBezTo>
                  <a:pt x="146" y="41"/>
                  <a:pt x="146" y="53"/>
                  <a:pt x="146" y="64"/>
                </a:cubicBezTo>
                <a:cubicBezTo>
                  <a:pt x="146" y="70"/>
                  <a:pt x="146" y="82"/>
                  <a:pt x="140" y="88"/>
                </a:cubicBezTo>
                <a:cubicBezTo>
                  <a:pt x="140" y="99"/>
                  <a:pt x="134" y="111"/>
                  <a:pt x="128" y="117"/>
                </a:cubicBezTo>
                <a:cubicBezTo>
                  <a:pt x="117" y="129"/>
                  <a:pt x="105" y="140"/>
                  <a:pt x="87" y="158"/>
                </a:cubicBezTo>
                <a:cubicBezTo>
                  <a:pt x="58" y="181"/>
                  <a:pt x="58" y="181"/>
                  <a:pt x="58" y="181"/>
                </a:cubicBezTo>
                <a:cubicBezTo>
                  <a:pt x="58" y="187"/>
                  <a:pt x="58" y="187"/>
                  <a:pt x="58" y="187"/>
                </a:cubicBezTo>
                <a:cubicBezTo>
                  <a:pt x="152" y="187"/>
                  <a:pt x="152" y="187"/>
                  <a:pt x="152" y="187"/>
                </a:cubicBezTo>
                <a:lnTo>
                  <a:pt x="152" y="22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" name="Freeform 240"/>
          <p:cNvSpPr>
            <a:spLocks noChangeArrowheads="1"/>
          </p:cNvSpPr>
          <p:nvPr/>
        </p:nvSpPr>
        <p:spPr bwMode="auto">
          <a:xfrm>
            <a:off x="2586900" y="3802811"/>
            <a:ext cx="76398" cy="88765"/>
          </a:xfrm>
          <a:custGeom>
            <a:avLst/>
            <a:gdLst>
              <a:gd name="T0" fmla="*/ 76 w 153"/>
              <a:gd name="T1" fmla="*/ 0 h 223"/>
              <a:gd name="T2" fmla="*/ 76 w 153"/>
              <a:gd name="T3" fmla="*/ 0 h 223"/>
              <a:gd name="T4" fmla="*/ 129 w 153"/>
              <a:gd name="T5" fmla="*/ 12 h 223"/>
              <a:gd name="T6" fmla="*/ 146 w 153"/>
              <a:gd name="T7" fmla="*/ 52 h 223"/>
              <a:gd name="T8" fmla="*/ 135 w 153"/>
              <a:gd name="T9" fmla="*/ 82 h 223"/>
              <a:gd name="T10" fmla="*/ 105 w 153"/>
              <a:gd name="T11" fmla="*/ 105 h 223"/>
              <a:gd name="T12" fmla="*/ 141 w 153"/>
              <a:gd name="T13" fmla="*/ 128 h 223"/>
              <a:gd name="T14" fmla="*/ 152 w 153"/>
              <a:gd name="T15" fmla="*/ 164 h 223"/>
              <a:gd name="T16" fmla="*/ 135 w 153"/>
              <a:gd name="T17" fmla="*/ 204 h 223"/>
              <a:gd name="T18" fmla="*/ 76 w 153"/>
              <a:gd name="T19" fmla="*/ 222 h 223"/>
              <a:gd name="T20" fmla="*/ 18 w 153"/>
              <a:gd name="T21" fmla="*/ 204 h 223"/>
              <a:gd name="T22" fmla="*/ 0 w 153"/>
              <a:gd name="T23" fmla="*/ 164 h 223"/>
              <a:gd name="T24" fmla="*/ 12 w 153"/>
              <a:gd name="T25" fmla="*/ 128 h 223"/>
              <a:gd name="T26" fmla="*/ 41 w 153"/>
              <a:gd name="T27" fmla="*/ 105 h 223"/>
              <a:gd name="T28" fmla="*/ 12 w 153"/>
              <a:gd name="T29" fmla="*/ 82 h 223"/>
              <a:gd name="T30" fmla="*/ 6 w 153"/>
              <a:gd name="T31" fmla="*/ 52 h 223"/>
              <a:gd name="T32" fmla="*/ 24 w 153"/>
              <a:gd name="T33" fmla="*/ 12 h 223"/>
              <a:gd name="T34" fmla="*/ 76 w 153"/>
              <a:gd name="T35" fmla="*/ 0 h 223"/>
              <a:gd name="T36" fmla="*/ 41 w 153"/>
              <a:gd name="T37" fmla="*/ 158 h 223"/>
              <a:gd name="T38" fmla="*/ 41 w 153"/>
              <a:gd name="T39" fmla="*/ 158 h 223"/>
              <a:gd name="T40" fmla="*/ 53 w 153"/>
              <a:gd name="T41" fmla="*/ 181 h 223"/>
              <a:gd name="T42" fmla="*/ 76 w 153"/>
              <a:gd name="T43" fmla="*/ 187 h 223"/>
              <a:gd name="T44" fmla="*/ 100 w 153"/>
              <a:gd name="T45" fmla="*/ 181 h 223"/>
              <a:gd name="T46" fmla="*/ 111 w 153"/>
              <a:gd name="T47" fmla="*/ 164 h 223"/>
              <a:gd name="T48" fmla="*/ 100 w 153"/>
              <a:gd name="T49" fmla="*/ 140 h 223"/>
              <a:gd name="T50" fmla="*/ 76 w 153"/>
              <a:gd name="T51" fmla="*/ 123 h 223"/>
              <a:gd name="T52" fmla="*/ 41 w 153"/>
              <a:gd name="T53" fmla="*/ 158 h 223"/>
              <a:gd name="T54" fmla="*/ 76 w 153"/>
              <a:gd name="T55" fmla="*/ 29 h 223"/>
              <a:gd name="T56" fmla="*/ 76 w 153"/>
              <a:gd name="T57" fmla="*/ 29 h 223"/>
              <a:gd name="T58" fmla="*/ 59 w 153"/>
              <a:gd name="T59" fmla="*/ 35 h 223"/>
              <a:gd name="T60" fmla="*/ 53 w 153"/>
              <a:gd name="T61" fmla="*/ 52 h 223"/>
              <a:gd name="T62" fmla="*/ 53 w 153"/>
              <a:gd name="T63" fmla="*/ 70 h 223"/>
              <a:gd name="T64" fmla="*/ 76 w 153"/>
              <a:gd name="T65" fmla="*/ 82 h 223"/>
              <a:gd name="T66" fmla="*/ 100 w 153"/>
              <a:gd name="T67" fmla="*/ 70 h 223"/>
              <a:gd name="T68" fmla="*/ 105 w 153"/>
              <a:gd name="T69" fmla="*/ 52 h 223"/>
              <a:gd name="T70" fmla="*/ 94 w 153"/>
              <a:gd name="T71" fmla="*/ 35 h 223"/>
              <a:gd name="T72" fmla="*/ 76 w 153"/>
              <a:gd name="T73" fmla="*/ 29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3" h="223">
                <a:moveTo>
                  <a:pt x="76" y="0"/>
                </a:moveTo>
                <a:lnTo>
                  <a:pt x="76" y="0"/>
                </a:lnTo>
                <a:cubicBezTo>
                  <a:pt x="100" y="0"/>
                  <a:pt x="117" y="0"/>
                  <a:pt x="129" y="12"/>
                </a:cubicBezTo>
                <a:cubicBezTo>
                  <a:pt x="141" y="23"/>
                  <a:pt x="146" y="35"/>
                  <a:pt x="146" y="52"/>
                </a:cubicBezTo>
                <a:cubicBezTo>
                  <a:pt x="146" y="58"/>
                  <a:pt x="146" y="70"/>
                  <a:pt x="135" y="82"/>
                </a:cubicBezTo>
                <a:cubicBezTo>
                  <a:pt x="129" y="87"/>
                  <a:pt x="123" y="99"/>
                  <a:pt x="105" y="105"/>
                </a:cubicBezTo>
                <a:cubicBezTo>
                  <a:pt x="123" y="111"/>
                  <a:pt x="135" y="123"/>
                  <a:pt x="141" y="128"/>
                </a:cubicBezTo>
                <a:cubicBezTo>
                  <a:pt x="152" y="140"/>
                  <a:pt x="152" y="152"/>
                  <a:pt x="152" y="164"/>
                </a:cubicBezTo>
                <a:cubicBezTo>
                  <a:pt x="152" y="181"/>
                  <a:pt x="146" y="193"/>
                  <a:pt x="135" y="204"/>
                </a:cubicBezTo>
                <a:cubicBezTo>
                  <a:pt x="117" y="216"/>
                  <a:pt x="100" y="222"/>
                  <a:pt x="76" y="222"/>
                </a:cubicBezTo>
                <a:cubicBezTo>
                  <a:pt x="53" y="222"/>
                  <a:pt x="35" y="216"/>
                  <a:pt x="18" y="204"/>
                </a:cubicBezTo>
                <a:cubicBezTo>
                  <a:pt x="6" y="199"/>
                  <a:pt x="0" y="181"/>
                  <a:pt x="0" y="164"/>
                </a:cubicBezTo>
                <a:cubicBezTo>
                  <a:pt x="0" y="152"/>
                  <a:pt x="0" y="140"/>
                  <a:pt x="12" y="128"/>
                </a:cubicBezTo>
                <a:cubicBezTo>
                  <a:pt x="18" y="123"/>
                  <a:pt x="29" y="111"/>
                  <a:pt x="41" y="105"/>
                </a:cubicBezTo>
                <a:cubicBezTo>
                  <a:pt x="29" y="99"/>
                  <a:pt x="18" y="87"/>
                  <a:pt x="12" y="82"/>
                </a:cubicBezTo>
                <a:cubicBezTo>
                  <a:pt x="12" y="70"/>
                  <a:pt x="6" y="58"/>
                  <a:pt x="6" y="52"/>
                </a:cubicBezTo>
                <a:cubicBezTo>
                  <a:pt x="6" y="35"/>
                  <a:pt x="12" y="23"/>
                  <a:pt x="24" y="12"/>
                </a:cubicBezTo>
                <a:cubicBezTo>
                  <a:pt x="41" y="0"/>
                  <a:pt x="53" y="0"/>
                  <a:pt x="76" y="0"/>
                </a:cubicBezTo>
                <a:close/>
                <a:moveTo>
                  <a:pt x="41" y="158"/>
                </a:moveTo>
                <a:lnTo>
                  <a:pt x="41" y="158"/>
                </a:lnTo>
                <a:cubicBezTo>
                  <a:pt x="41" y="169"/>
                  <a:pt x="47" y="175"/>
                  <a:pt x="53" y="181"/>
                </a:cubicBezTo>
                <a:cubicBezTo>
                  <a:pt x="59" y="187"/>
                  <a:pt x="65" y="187"/>
                  <a:pt x="76" y="187"/>
                </a:cubicBezTo>
                <a:cubicBezTo>
                  <a:pt x="88" y="187"/>
                  <a:pt x="94" y="187"/>
                  <a:pt x="100" y="181"/>
                </a:cubicBezTo>
                <a:cubicBezTo>
                  <a:pt x="105" y="175"/>
                  <a:pt x="111" y="169"/>
                  <a:pt x="111" y="164"/>
                </a:cubicBezTo>
                <a:cubicBezTo>
                  <a:pt x="111" y="152"/>
                  <a:pt x="105" y="146"/>
                  <a:pt x="100" y="140"/>
                </a:cubicBezTo>
                <a:cubicBezTo>
                  <a:pt x="94" y="134"/>
                  <a:pt x="88" y="128"/>
                  <a:pt x="76" y="123"/>
                </a:cubicBezTo>
                <a:cubicBezTo>
                  <a:pt x="53" y="134"/>
                  <a:pt x="41" y="146"/>
                  <a:pt x="41" y="158"/>
                </a:cubicBezTo>
                <a:close/>
                <a:moveTo>
                  <a:pt x="76" y="29"/>
                </a:moveTo>
                <a:lnTo>
                  <a:pt x="76" y="29"/>
                </a:lnTo>
                <a:cubicBezTo>
                  <a:pt x="70" y="29"/>
                  <a:pt x="65" y="35"/>
                  <a:pt x="59" y="35"/>
                </a:cubicBezTo>
                <a:cubicBezTo>
                  <a:pt x="53" y="41"/>
                  <a:pt x="53" y="47"/>
                  <a:pt x="53" y="52"/>
                </a:cubicBezTo>
                <a:cubicBezTo>
                  <a:pt x="53" y="58"/>
                  <a:pt x="53" y="64"/>
                  <a:pt x="53" y="70"/>
                </a:cubicBezTo>
                <a:cubicBezTo>
                  <a:pt x="59" y="76"/>
                  <a:pt x="65" y="82"/>
                  <a:pt x="76" y="82"/>
                </a:cubicBezTo>
                <a:cubicBezTo>
                  <a:pt x="88" y="82"/>
                  <a:pt x="94" y="76"/>
                  <a:pt x="100" y="70"/>
                </a:cubicBezTo>
                <a:cubicBezTo>
                  <a:pt x="100" y="64"/>
                  <a:pt x="105" y="58"/>
                  <a:pt x="105" y="52"/>
                </a:cubicBezTo>
                <a:cubicBezTo>
                  <a:pt x="105" y="47"/>
                  <a:pt x="100" y="41"/>
                  <a:pt x="94" y="35"/>
                </a:cubicBezTo>
                <a:cubicBezTo>
                  <a:pt x="88" y="35"/>
                  <a:pt x="82" y="29"/>
                  <a:pt x="76" y="2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4" name="Freeform 242"/>
          <p:cNvSpPr>
            <a:spLocks noChangeArrowheads="1"/>
          </p:cNvSpPr>
          <p:nvPr/>
        </p:nvSpPr>
        <p:spPr bwMode="auto">
          <a:xfrm>
            <a:off x="2851445" y="3045709"/>
            <a:ext cx="54569" cy="88763"/>
          </a:xfrm>
          <a:custGeom>
            <a:avLst/>
            <a:gdLst>
              <a:gd name="T0" fmla="*/ 111 w 112"/>
              <a:gd name="T1" fmla="*/ 223 h 224"/>
              <a:gd name="T2" fmla="*/ 111 w 112"/>
              <a:gd name="T3" fmla="*/ 223 h 224"/>
              <a:gd name="T4" fmla="*/ 64 w 112"/>
              <a:gd name="T5" fmla="*/ 223 h 224"/>
              <a:gd name="T6" fmla="*/ 64 w 112"/>
              <a:gd name="T7" fmla="*/ 94 h 224"/>
              <a:gd name="T8" fmla="*/ 64 w 112"/>
              <a:gd name="T9" fmla="*/ 71 h 224"/>
              <a:gd name="T10" fmla="*/ 64 w 112"/>
              <a:gd name="T11" fmla="*/ 47 h 224"/>
              <a:gd name="T12" fmla="*/ 47 w 112"/>
              <a:gd name="T13" fmla="*/ 65 h 224"/>
              <a:gd name="T14" fmla="*/ 23 w 112"/>
              <a:gd name="T15" fmla="*/ 82 h 224"/>
              <a:gd name="T16" fmla="*/ 0 w 112"/>
              <a:gd name="T17" fmla="*/ 59 h 224"/>
              <a:gd name="T18" fmla="*/ 70 w 112"/>
              <a:gd name="T19" fmla="*/ 0 h 224"/>
              <a:gd name="T20" fmla="*/ 111 w 112"/>
              <a:gd name="T21" fmla="*/ 0 h 224"/>
              <a:gd name="T22" fmla="*/ 111 w 112"/>
              <a:gd name="T23" fmla="*/ 2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224">
                <a:moveTo>
                  <a:pt x="111" y="223"/>
                </a:moveTo>
                <a:lnTo>
                  <a:pt x="111" y="223"/>
                </a:lnTo>
                <a:cubicBezTo>
                  <a:pt x="64" y="223"/>
                  <a:pt x="64" y="223"/>
                  <a:pt x="64" y="223"/>
                </a:cubicBezTo>
                <a:cubicBezTo>
                  <a:pt x="64" y="94"/>
                  <a:pt x="64" y="94"/>
                  <a:pt x="64" y="94"/>
                </a:cubicBezTo>
                <a:cubicBezTo>
                  <a:pt x="64" y="71"/>
                  <a:pt x="64" y="71"/>
                  <a:pt x="64" y="71"/>
                </a:cubicBezTo>
                <a:cubicBezTo>
                  <a:pt x="64" y="47"/>
                  <a:pt x="64" y="47"/>
                  <a:pt x="64" y="47"/>
                </a:cubicBezTo>
                <a:cubicBezTo>
                  <a:pt x="58" y="59"/>
                  <a:pt x="53" y="65"/>
                  <a:pt x="47" y="65"/>
                </a:cubicBezTo>
                <a:cubicBezTo>
                  <a:pt x="23" y="82"/>
                  <a:pt x="23" y="82"/>
                  <a:pt x="23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0" y="0"/>
                  <a:pt x="70" y="0"/>
                  <a:pt x="70" y="0"/>
                </a:cubicBezTo>
                <a:cubicBezTo>
                  <a:pt x="111" y="0"/>
                  <a:pt x="111" y="0"/>
                  <a:pt x="111" y="0"/>
                </a:cubicBezTo>
                <a:lnTo>
                  <a:pt x="111" y="223"/>
                </a:lnTo>
              </a:path>
            </a:pathLst>
          </a:custGeom>
          <a:solidFill>
            <a:srgbClr val="C00000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" name="Freeform 243"/>
          <p:cNvSpPr>
            <a:spLocks noChangeArrowheads="1"/>
          </p:cNvSpPr>
          <p:nvPr/>
        </p:nvSpPr>
        <p:spPr bwMode="auto">
          <a:xfrm>
            <a:off x="2849123" y="3235419"/>
            <a:ext cx="76399" cy="88765"/>
          </a:xfrm>
          <a:custGeom>
            <a:avLst/>
            <a:gdLst>
              <a:gd name="T0" fmla="*/ 76 w 153"/>
              <a:gd name="T1" fmla="*/ 0 h 223"/>
              <a:gd name="T2" fmla="*/ 76 w 153"/>
              <a:gd name="T3" fmla="*/ 0 h 223"/>
              <a:gd name="T4" fmla="*/ 129 w 153"/>
              <a:gd name="T5" fmla="*/ 11 h 223"/>
              <a:gd name="T6" fmla="*/ 146 w 153"/>
              <a:gd name="T7" fmla="*/ 52 h 223"/>
              <a:gd name="T8" fmla="*/ 135 w 153"/>
              <a:gd name="T9" fmla="*/ 82 h 223"/>
              <a:gd name="T10" fmla="*/ 105 w 153"/>
              <a:gd name="T11" fmla="*/ 105 h 223"/>
              <a:gd name="T12" fmla="*/ 140 w 153"/>
              <a:gd name="T13" fmla="*/ 129 h 223"/>
              <a:gd name="T14" fmla="*/ 152 w 153"/>
              <a:gd name="T15" fmla="*/ 163 h 223"/>
              <a:gd name="T16" fmla="*/ 135 w 153"/>
              <a:gd name="T17" fmla="*/ 204 h 223"/>
              <a:gd name="T18" fmla="*/ 76 w 153"/>
              <a:gd name="T19" fmla="*/ 222 h 223"/>
              <a:gd name="T20" fmla="*/ 18 w 153"/>
              <a:gd name="T21" fmla="*/ 204 h 223"/>
              <a:gd name="T22" fmla="*/ 0 w 153"/>
              <a:gd name="T23" fmla="*/ 163 h 223"/>
              <a:gd name="T24" fmla="*/ 12 w 153"/>
              <a:gd name="T25" fmla="*/ 129 h 223"/>
              <a:gd name="T26" fmla="*/ 41 w 153"/>
              <a:gd name="T27" fmla="*/ 105 h 223"/>
              <a:gd name="T28" fmla="*/ 12 w 153"/>
              <a:gd name="T29" fmla="*/ 82 h 223"/>
              <a:gd name="T30" fmla="*/ 6 w 153"/>
              <a:gd name="T31" fmla="*/ 52 h 223"/>
              <a:gd name="T32" fmla="*/ 23 w 153"/>
              <a:gd name="T33" fmla="*/ 11 h 223"/>
              <a:gd name="T34" fmla="*/ 76 w 153"/>
              <a:gd name="T35" fmla="*/ 0 h 223"/>
              <a:gd name="T36" fmla="*/ 41 w 153"/>
              <a:gd name="T37" fmla="*/ 163 h 223"/>
              <a:gd name="T38" fmla="*/ 41 w 153"/>
              <a:gd name="T39" fmla="*/ 163 h 223"/>
              <a:gd name="T40" fmla="*/ 53 w 153"/>
              <a:gd name="T41" fmla="*/ 181 h 223"/>
              <a:gd name="T42" fmla="*/ 76 w 153"/>
              <a:gd name="T43" fmla="*/ 187 h 223"/>
              <a:gd name="T44" fmla="*/ 99 w 153"/>
              <a:gd name="T45" fmla="*/ 181 h 223"/>
              <a:gd name="T46" fmla="*/ 111 w 153"/>
              <a:gd name="T47" fmla="*/ 163 h 223"/>
              <a:gd name="T48" fmla="*/ 99 w 153"/>
              <a:gd name="T49" fmla="*/ 140 h 223"/>
              <a:gd name="T50" fmla="*/ 76 w 153"/>
              <a:gd name="T51" fmla="*/ 123 h 223"/>
              <a:gd name="T52" fmla="*/ 41 w 153"/>
              <a:gd name="T53" fmla="*/ 163 h 223"/>
              <a:gd name="T54" fmla="*/ 76 w 153"/>
              <a:gd name="T55" fmla="*/ 29 h 223"/>
              <a:gd name="T56" fmla="*/ 76 w 153"/>
              <a:gd name="T57" fmla="*/ 29 h 223"/>
              <a:gd name="T58" fmla="*/ 59 w 153"/>
              <a:gd name="T59" fmla="*/ 35 h 223"/>
              <a:gd name="T60" fmla="*/ 47 w 153"/>
              <a:gd name="T61" fmla="*/ 52 h 223"/>
              <a:gd name="T62" fmla="*/ 59 w 153"/>
              <a:gd name="T63" fmla="*/ 70 h 223"/>
              <a:gd name="T64" fmla="*/ 76 w 153"/>
              <a:gd name="T65" fmla="*/ 82 h 223"/>
              <a:gd name="T66" fmla="*/ 99 w 153"/>
              <a:gd name="T67" fmla="*/ 70 h 223"/>
              <a:gd name="T68" fmla="*/ 105 w 153"/>
              <a:gd name="T69" fmla="*/ 52 h 223"/>
              <a:gd name="T70" fmla="*/ 94 w 153"/>
              <a:gd name="T71" fmla="*/ 35 h 223"/>
              <a:gd name="T72" fmla="*/ 76 w 153"/>
              <a:gd name="T73" fmla="*/ 29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3" h="223">
                <a:moveTo>
                  <a:pt x="76" y="0"/>
                </a:moveTo>
                <a:lnTo>
                  <a:pt x="76" y="0"/>
                </a:lnTo>
                <a:cubicBezTo>
                  <a:pt x="99" y="0"/>
                  <a:pt x="117" y="0"/>
                  <a:pt x="129" y="11"/>
                </a:cubicBezTo>
                <a:cubicBezTo>
                  <a:pt x="140" y="23"/>
                  <a:pt x="146" y="35"/>
                  <a:pt x="146" y="52"/>
                </a:cubicBezTo>
                <a:cubicBezTo>
                  <a:pt x="146" y="64"/>
                  <a:pt x="146" y="70"/>
                  <a:pt x="135" y="82"/>
                </a:cubicBezTo>
                <a:cubicBezTo>
                  <a:pt x="129" y="88"/>
                  <a:pt x="123" y="99"/>
                  <a:pt x="105" y="105"/>
                </a:cubicBezTo>
                <a:cubicBezTo>
                  <a:pt x="123" y="111"/>
                  <a:pt x="135" y="123"/>
                  <a:pt x="140" y="129"/>
                </a:cubicBezTo>
                <a:cubicBezTo>
                  <a:pt x="152" y="140"/>
                  <a:pt x="152" y="152"/>
                  <a:pt x="152" y="163"/>
                </a:cubicBezTo>
                <a:cubicBezTo>
                  <a:pt x="152" y="181"/>
                  <a:pt x="146" y="193"/>
                  <a:pt x="135" y="204"/>
                </a:cubicBezTo>
                <a:cubicBezTo>
                  <a:pt x="117" y="216"/>
                  <a:pt x="99" y="222"/>
                  <a:pt x="76" y="222"/>
                </a:cubicBezTo>
                <a:cubicBezTo>
                  <a:pt x="53" y="222"/>
                  <a:pt x="35" y="216"/>
                  <a:pt x="18" y="204"/>
                </a:cubicBezTo>
                <a:cubicBezTo>
                  <a:pt x="6" y="199"/>
                  <a:pt x="0" y="181"/>
                  <a:pt x="0" y="163"/>
                </a:cubicBezTo>
                <a:cubicBezTo>
                  <a:pt x="0" y="152"/>
                  <a:pt x="0" y="140"/>
                  <a:pt x="12" y="129"/>
                </a:cubicBezTo>
                <a:cubicBezTo>
                  <a:pt x="18" y="123"/>
                  <a:pt x="29" y="111"/>
                  <a:pt x="41" y="105"/>
                </a:cubicBezTo>
                <a:cubicBezTo>
                  <a:pt x="29" y="99"/>
                  <a:pt x="18" y="88"/>
                  <a:pt x="12" y="82"/>
                </a:cubicBezTo>
                <a:cubicBezTo>
                  <a:pt x="12" y="70"/>
                  <a:pt x="6" y="58"/>
                  <a:pt x="6" y="52"/>
                </a:cubicBezTo>
                <a:cubicBezTo>
                  <a:pt x="6" y="35"/>
                  <a:pt x="12" y="23"/>
                  <a:pt x="23" y="11"/>
                </a:cubicBezTo>
                <a:cubicBezTo>
                  <a:pt x="41" y="0"/>
                  <a:pt x="59" y="0"/>
                  <a:pt x="76" y="0"/>
                </a:cubicBezTo>
                <a:close/>
                <a:moveTo>
                  <a:pt x="41" y="163"/>
                </a:moveTo>
                <a:lnTo>
                  <a:pt x="41" y="163"/>
                </a:lnTo>
                <a:cubicBezTo>
                  <a:pt x="41" y="169"/>
                  <a:pt x="47" y="175"/>
                  <a:pt x="53" y="181"/>
                </a:cubicBezTo>
                <a:cubicBezTo>
                  <a:pt x="59" y="187"/>
                  <a:pt x="64" y="187"/>
                  <a:pt x="76" y="187"/>
                </a:cubicBezTo>
                <a:cubicBezTo>
                  <a:pt x="88" y="187"/>
                  <a:pt x="94" y="187"/>
                  <a:pt x="99" y="181"/>
                </a:cubicBezTo>
                <a:cubicBezTo>
                  <a:pt x="105" y="175"/>
                  <a:pt x="111" y="169"/>
                  <a:pt x="111" y="163"/>
                </a:cubicBezTo>
                <a:cubicBezTo>
                  <a:pt x="111" y="152"/>
                  <a:pt x="105" y="146"/>
                  <a:pt x="99" y="140"/>
                </a:cubicBezTo>
                <a:cubicBezTo>
                  <a:pt x="94" y="134"/>
                  <a:pt x="88" y="129"/>
                  <a:pt x="76" y="123"/>
                </a:cubicBezTo>
                <a:cubicBezTo>
                  <a:pt x="53" y="134"/>
                  <a:pt x="41" y="146"/>
                  <a:pt x="41" y="163"/>
                </a:cubicBezTo>
                <a:close/>
                <a:moveTo>
                  <a:pt x="76" y="29"/>
                </a:moveTo>
                <a:lnTo>
                  <a:pt x="76" y="29"/>
                </a:lnTo>
                <a:cubicBezTo>
                  <a:pt x="70" y="29"/>
                  <a:pt x="64" y="35"/>
                  <a:pt x="59" y="35"/>
                </a:cubicBezTo>
                <a:cubicBezTo>
                  <a:pt x="53" y="41"/>
                  <a:pt x="47" y="47"/>
                  <a:pt x="47" y="52"/>
                </a:cubicBezTo>
                <a:cubicBezTo>
                  <a:pt x="47" y="58"/>
                  <a:pt x="53" y="64"/>
                  <a:pt x="59" y="70"/>
                </a:cubicBezTo>
                <a:cubicBezTo>
                  <a:pt x="59" y="76"/>
                  <a:pt x="64" y="82"/>
                  <a:pt x="76" y="82"/>
                </a:cubicBezTo>
                <a:cubicBezTo>
                  <a:pt x="88" y="82"/>
                  <a:pt x="94" y="76"/>
                  <a:pt x="99" y="70"/>
                </a:cubicBezTo>
                <a:cubicBezTo>
                  <a:pt x="99" y="64"/>
                  <a:pt x="105" y="58"/>
                  <a:pt x="105" y="52"/>
                </a:cubicBezTo>
                <a:cubicBezTo>
                  <a:pt x="105" y="47"/>
                  <a:pt x="99" y="41"/>
                  <a:pt x="94" y="35"/>
                </a:cubicBezTo>
                <a:cubicBezTo>
                  <a:pt x="88" y="35"/>
                  <a:pt x="82" y="29"/>
                  <a:pt x="76" y="29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6" name="Freeform 244"/>
          <p:cNvSpPr>
            <a:spLocks noChangeArrowheads="1"/>
          </p:cNvSpPr>
          <p:nvPr/>
        </p:nvSpPr>
        <p:spPr bwMode="auto">
          <a:xfrm>
            <a:off x="2805033" y="3425128"/>
            <a:ext cx="54569" cy="88763"/>
          </a:xfrm>
          <a:custGeom>
            <a:avLst/>
            <a:gdLst>
              <a:gd name="T0" fmla="*/ 111 w 112"/>
              <a:gd name="T1" fmla="*/ 222 h 223"/>
              <a:gd name="T2" fmla="*/ 111 w 112"/>
              <a:gd name="T3" fmla="*/ 222 h 223"/>
              <a:gd name="T4" fmla="*/ 64 w 112"/>
              <a:gd name="T5" fmla="*/ 222 h 223"/>
              <a:gd name="T6" fmla="*/ 64 w 112"/>
              <a:gd name="T7" fmla="*/ 94 h 223"/>
              <a:gd name="T8" fmla="*/ 64 w 112"/>
              <a:gd name="T9" fmla="*/ 70 h 223"/>
              <a:gd name="T10" fmla="*/ 64 w 112"/>
              <a:gd name="T11" fmla="*/ 47 h 223"/>
              <a:gd name="T12" fmla="*/ 47 w 112"/>
              <a:gd name="T13" fmla="*/ 64 h 223"/>
              <a:gd name="T14" fmla="*/ 24 w 112"/>
              <a:gd name="T15" fmla="*/ 82 h 223"/>
              <a:gd name="T16" fmla="*/ 0 w 112"/>
              <a:gd name="T17" fmla="*/ 59 h 223"/>
              <a:gd name="T18" fmla="*/ 70 w 112"/>
              <a:gd name="T19" fmla="*/ 0 h 223"/>
              <a:gd name="T20" fmla="*/ 111 w 112"/>
              <a:gd name="T21" fmla="*/ 0 h 223"/>
              <a:gd name="T22" fmla="*/ 111 w 112"/>
              <a:gd name="T23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223">
                <a:moveTo>
                  <a:pt x="111" y="222"/>
                </a:moveTo>
                <a:lnTo>
                  <a:pt x="111" y="222"/>
                </a:lnTo>
                <a:cubicBezTo>
                  <a:pt x="64" y="222"/>
                  <a:pt x="64" y="222"/>
                  <a:pt x="64" y="222"/>
                </a:cubicBezTo>
                <a:cubicBezTo>
                  <a:pt x="64" y="94"/>
                  <a:pt x="64" y="94"/>
                  <a:pt x="64" y="94"/>
                </a:cubicBezTo>
                <a:cubicBezTo>
                  <a:pt x="64" y="70"/>
                  <a:pt x="64" y="70"/>
                  <a:pt x="64" y="70"/>
                </a:cubicBezTo>
                <a:cubicBezTo>
                  <a:pt x="64" y="47"/>
                  <a:pt x="64" y="47"/>
                  <a:pt x="64" y="47"/>
                </a:cubicBezTo>
                <a:cubicBezTo>
                  <a:pt x="59" y="59"/>
                  <a:pt x="53" y="64"/>
                  <a:pt x="47" y="64"/>
                </a:cubicBezTo>
                <a:cubicBezTo>
                  <a:pt x="24" y="82"/>
                  <a:pt x="24" y="82"/>
                  <a:pt x="24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0" y="0"/>
                  <a:pt x="70" y="0"/>
                  <a:pt x="70" y="0"/>
                </a:cubicBezTo>
                <a:cubicBezTo>
                  <a:pt x="111" y="0"/>
                  <a:pt x="111" y="0"/>
                  <a:pt x="111" y="0"/>
                </a:cubicBezTo>
                <a:lnTo>
                  <a:pt x="111" y="222"/>
                </a:lnTo>
              </a:path>
            </a:pathLst>
          </a:custGeom>
          <a:solidFill>
            <a:srgbClr val="C00000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7" name="Freeform 245"/>
          <p:cNvSpPr>
            <a:spLocks noChangeArrowheads="1"/>
          </p:cNvSpPr>
          <p:nvPr/>
        </p:nvSpPr>
        <p:spPr bwMode="auto">
          <a:xfrm>
            <a:off x="2897864" y="3425128"/>
            <a:ext cx="72034" cy="88763"/>
          </a:xfrm>
          <a:custGeom>
            <a:avLst/>
            <a:gdLst>
              <a:gd name="T0" fmla="*/ 76 w 147"/>
              <a:gd name="T1" fmla="*/ 82 h 223"/>
              <a:gd name="T2" fmla="*/ 76 w 147"/>
              <a:gd name="T3" fmla="*/ 82 h 223"/>
              <a:gd name="T4" fmla="*/ 122 w 147"/>
              <a:gd name="T5" fmla="*/ 100 h 223"/>
              <a:gd name="T6" fmla="*/ 146 w 147"/>
              <a:gd name="T7" fmla="*/ 146 h 223"/>
              <a:gd name="T8" fmla="*/ 122 w 147"/>
              <a:gd name="T9" fmla="*/ 205 h 223"/>
              <a:gd name="T10" fmla="*/ 58 w 147"/>
              <a:gd name="T11" fmla="*/ 222 h 223"/>
              <a:gd name="T12" fmla="*/ 0 w 147"/>
              <a:gd name="T13" fmla="*/ 211 h 223"/>
              <a:gd name="T14" fmla="*/ 0 w 147"/>
              <a:gd name="T15" fmla="*/ 170 h 223"/>
              <a:gd name="T16" fmla="*/ 23 w 147"/>
              <a:gd name="T17" fmla="*/ 181 h 223"/>
              <a:gd name="T18" fmla="*/ 52 w 147"/>
              <a:gd name="T19" fmla="*/ 187 h 223"/>
              <a:gd name="T20" fmla="*/ 99 w 147"/>
              <a:gd name="T21" fmla="*/ 152 h 223"/>
              <a:gd name="T22" fmla="*/ 52 w 147"/>
              <a:gd name="T23" fmla="*/ 117 h 223"/>
              <a:gd name="T24" fmla="*/ 35 w 147"/>
              <a:gd name="T25" fmla="*/ 117 h 223"/>
              <a:gd name="T26" fmla="*/ 17 w 147"/>
              <a:gd name="T27" fmla="*/ 123 h 223"/>
              <a:gd name="T28" fmla="*/ 0 w 147"/>
              <a:gd name="T29" fmla="*/ 111 h 223"/>
              <a:gd name="T30" fmla="*/ 11 w 147"/>
              <a:gd name="T31" fmla="*/ 0 h 223"/>
              <a:gd name="T32" fmla="*/ 128 w 147"/>
              <a:gd name="T33" fmla="*/ 0 h 223"/>
              <a:gd name="T34" fmla="*/ 128 w 147"/>
              <a:gd name="T35" fmla="*/ 41 h 223"/>
              <a:gd name="T36" fmla="*/ 52 w 147"/>
              <a:gd name="T37" fmla="*/ 41 h 223"/>
              <a:gd name="T38" fmla="*/ 46 w 147"/>
              <a:gd name="T39" fmla="*/ 82 h 223"/>
              <a:gd name="T40" fmla="*/ 52 w 147"/>
              <a:gd name="T41" fmla="*/ 82 h 223"/>
              <a:gd name="T42" fmla="*/ 76 w 147"/>
              <a:gd name="T43" fmla="*/ 8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47" h="223">
                <a:moveTo>
                  <a:pt x="76" y="82"/>
                </a:moveTo>
                <a:lnTo>
                  <a:pt x="76" y="82"/>
                </a:lnTo>
                <a:cubicBezTo>
                  <a:pt x="93" y="82"/>
                  <a:pt x="111" y="88"/>
                  <a:pt x="122" y="100"/>
                </a:cubicBezTo>
                <a:cubicBezTo>
                  <a:pt x="140" y="111"/>
                  <a:pt x="146" y="123"/>
                  <a:pt x="146" y="146"/>
                </a:cubicBezTo>
                <a:cubicBezTo>
                  <a:pt x="146" y="170"/>
                  <a:pt x="134" y="187"/>
                  <a:pt x="122" y="205"/>
                </a:cubicBezTo>
                <a:cubicBezTo>
                  <a:pt x="105" y="216"/>
                  <a:pt x="81" y="222"/>
                  <a:pt x="58" y="222"/>
                </a:cubicBezTo>
                <a:cubicBezTo>
                  <a:pt x="35" y="222"/>
                  <a:pt x="11" y="216"/>
                  <a:pt x="0" y="211"/>
                </a:cubicBezTo>
                <a:cubicBezTo>
                  <a:pt x="0" y="170"/>
                  <a:pt x="0" y="170"/>
                  <a:pt x="0" y="170"/>
                </a:cubicBezTo>
                <a:cubicBezTo>
                  <a:pt x="5" y="176"/>
                  <a:pt x="17" y="176"/>
                  <a:pt x="23" y="181"/>
                </a:cubicBezTo>
                <a:cubicBezTo>
                  <a:pt x="35" y="181"/>
                  <a:pt x="46" y="187"/>
                  <a:pt x="52" y="187"/>
                </a:cubicBezTo>
                <a:cubicBezTo>
                  <a:pt x="81" y="187"/>
                  <a:pt x="99" y="176"/>
                  <a:pt x="99" y="152"/>
                </a:cubicBezTo>
                <a:cubicBezTo>
                  <a:pt x="99" y="129"/>
                  <a:pt x="81" y="117"/>
                  <a:pt x="52" y="117"/>
                </a:cubicBezTo>
                <a:cubicBezTo>
                  <a:pt x="46" y="117"/>
                  <a:pt x="41" y="117"/>
                  <a:pt x="35" y="117"/>
                </a:cubicBezTo>
                <a:cubicBezTo>
                  <a:pt x="29" y="117"/>
                  <a:pt x="23" y="123"/>
                  <a:pt x="17" y="123"/>
                </a:cubicBezTo>
                <a:cubicBezTo>
                  <a:pt x="0" y="111"/>
                  <a:pt x="0" y="111"/>
                  <a:pt x="0" y="111"/>
                </a:cubicBezTo>
                <a:cubicBezTo>
                  <a:pt x="11" y="0"/>
                  <a:pt x="11" y="0"/>
                  <a:pt x="11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41"/>
                  <a:pt x="128" y="41"/>
                  <a:pt x="128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46" y="82"/>
                  <a:pt x="46" y="82"/>
                  <a:pt x="46" y="82"/>
                </a:cubicBezTo>
                <a:cubicBezTo>
                  <a:pt x="52" y="82"/>
                  <a:pt x="52" y="82"/>
                  <a:pt x="52" y="82"/>
                </a:cubicBezTo>
                <a:cubicBezTo>
                  <a:pt x="58" y="82"/>
                  <a:pt x="64" y="82"/>
                  <a:pt x="76" y="82"/>
                </a:cubicBezTo>
              </a:path>
            </a:pathLst>
          </a:custGeom>
          <a:solidFill>
            <a:srgbClr val="C00000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8" name="Freeform 246"/>
          <p:cNvSpPr>
            <a:spLocks noChangeArrowheads="1"/>
          </p:cNvSpPr>
          <p:nvPr/>
        </p:nvSpPr>
        <p:spPr bwMode="auto">
          <a:xfrm>
            <a:off x="2802712" y="3611358"/>
            <a:ext cx="76399" cy="88765"/>
          </a:xfrm>
          <a:custGeom>
            <a:avLst/>
            <a:gdLst>
              <a:gd name="T0" fmla="*/ 152 w 153"/>
              <a:gd name="T1" fmla="*/ 222 h 223"/>
              <a:gd name="T2" fmla="*/ 152 w 153"/>
              <a:gd name="T3" fmla="*/ 222 h 223"/>
              <a:gd name="T4" fmla="*/ 0 w 153"/>
              <a:gd name="T5" fmla="*/ 222 h 223"/>
              <a:gd name="T6" fmla="*/ 0 w 153"/>
              <a:gd name="T7" fmla="*/ 193 h 223"/>
              <a:gd name="T8" fmla="*/ 59 w 153"/>
              <a:gd name="T9" fmla="*/ 134 h 223"/>
              <a:gd name="T10" fmla="*/ 88 w 153"/>
              <a:gd name="T11" fmla="*/ 105 h 223"/>
              <a:gd name="T12" fmla="*/ 100 w 153"/>
              <a:gd name="T13" fmla="*/ 81 h 223"/>
              <a:gd name="T14" fmla="*/ 100 w 153"/>
              <a:gd name="T15" fmla="*/ 70 h 223"/>
              <a:gd name="T16" fmla="*/ 94 w 153"/>
              <a:gd name="T17" fmla="*/ 46 h 223"/>
              <a:gd name="T18" fmla="*/ 76 w 153"/>
              <a:gd name="T19" fmla="*/ 41 h 223"/>
              <a:gd name="T20" fmla="*/ 53 w 153"/>
              <a:gd name="T21" fmla="*/ 46 h 223"/>
              <a:gd name="T22" fmla="*/ 24 w 153"/>
              <a:gd name="T23" fmla="*/ 64 h 223"/>
              <a:gd name="T24" fmla="*/ 0 w 153"/>
              <a:gd name="T25" fmla="*/ 35 h 223"/>
              <a:gd name="T26" fmla="*/ 30 w 153"/>
              <a:gd name="T27" fmla="*/ 17 h 223"/>
              <a:gd name="T28" fmla="*/ 53 w 153"/>
              <a:gd name="T29" fmla="*/ 5 h 223"/>
              <a:gd name="T30" fmla="*/ 76 w 153"/>
              <a:gd name="T31" fmla="*/ 0 h 223"/>
              <a:gd name="T32" fmla="*/ 117 w 153"/>
              <a:gd name="T33" fmla="*/ 11 h 223"/>
              <a:gd name="T34" fmla="*/ 141 w 153"/>
              <a:gd name="T35" fmla="*/ 29 h 223"/>
              <a:gd name="T36" fmla="*/ 147 w 153"/>
              <a:gd name="T37" fmla="*/ 64 h 223"/>
              <a:gd name="T38" fmla="*/ 141 w 153"/>
              <a:gd name="T39" fmla="*/ 87 h 223"/>
              <a:gd name="T40" fmla="*/ 129 w 153"/>
              <a:gd name="T41" fmla="*/ 117 h 223"/>
              <a:gd name="T42" fmla="*/ 88 w 153"/>
              <a:gd name="T43" fmla="*/ 158 h 223"/>
              <a:gd name="T44" fmla="*/ 59 w 153"/>
              <a:gd name="T45" fmla="*/ 181 h 223"/>
              <a:gd name="T46" fmla="*/ 59 w 153"/>
              <a:gd name="T47" fmla="*/ 187 h 223"/>
              <a:gd name="T48" fmla="*/ 152 w 153"/>
              <a:gd name="T49" fmla="*/ 187 h 223"/>
              <a:gd name="T50" fmla="*/ 152 w 153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3">
                <a:moveTo>
                  <a:pt x="152" y="222"/>
                </a:moveTo>
                <a:lnTo>
                  <a:pt x="152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93"/>
                  <a:pt x="0" y="193"/>
                  <a:pt x="0" y="193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70" y="122"/>
                  <a:pt x="82" y="111"/>
                  <a:pt x="88" y="105"/>
                </a:cubicBezTo>
                <a:cubicBezTo>
                  <a:pt x="94" y="93"/>
                  <a:pt x="94" y="87"/>
                  <a:pt x="100" y="81"/>
                </a:cubicBezTo>
                <a:cubicBezTo>
                  <a:pt x="100" y="81"/>
                  <a:pt x="100" y="76"/>
                  <a:pt x="100" y="70"/>
                </a:cubicBezTo>
                <a:cubicBezTo>
                  <a:pt x="100" y="58"/>
                  <a:pt x="100" y="52"/>
                  <a:pt x="94" y="46"/>
                </a:cubicBezTo>
                <a:cubicBezTo>
                  <a:pt x="88" y="41"/>
                  <a:pt x="82" y="41"/>
                  <a:pt x="76" y="41"/>
                </a:cubicBezTo>
                <a:cubicBezTo>
                  <a:pt x="65" y="41"/>
                  <a:pt x="59" y="41"/>
                  <a:pt x="53" y="46"/>
                </a:cubicBezTo>
                <a:cubicBezTo>
                  <a:pt x="41" y="52"/>
                  <a:pt x="36" y="58"/>
                  <a:pt x="24" y="64"/>
                </a:cubicBezTo>
                <a:cubicBezTo>
                  <a:pt x="0" y="35"/>
                  <a:pt x="0" y="35"/>
                  <a:pt x="0" y="35"/>
                </a:cubicBezTo>
                <a:cubicBezTo>
                  <a:pt x="12" y="23"/>
                  <a:pt x="18" y="17"/>
                  <a:pt x="30" y="17"/>
                </a:cubicBezTo>
                <a:cubicBezTo>
                  <a:pt x="36" y="11"/>
                  <a:pt x="41" y="5"/>
                  <a:pt x="53" y="5"/>
                </a:cubicBezTo>
                <a:cubicBezTo>
                  <a:pt x="59" y="5"/>
                  <a:pt x="70" y="0"/>
                  <a:pt x="76" y="0"/>
                </a:cubicBezTo>
                <a:cubicBezTo>
                  <a:pt x="94" y="0"/>
                  <a:pt x="106" y="5"/>
                  <a:pt x="117" y="11"/>
                </a:cubicBezTo>
                <a:cubicBezTo>
                  <a:pt x="123" y="17"/>
                  <a:pt x="135" y="23"/>
                  <a:pt x="141" y="29"/>
                </a:cubicBezTo>
                <a:cubicBezTo>
                  <a:pt x="147" y="41"/>
                  <a:pt x="147" y="52"/>
                  <a:pt x="147" y="64"/>
                </a:cubicBezTo>
                <a:cubicBezTo>
                  <a:pt x="147" y="70"/>
                  <a:pt x="147" y="81"/>
                  <a:pt x="141" y="87"/>
                </a:cubicBezTo>
                <a:cubicBezTo>
                  <a:pt x="141" y="99"/>
                  <a:pt x="135" y="111"/>
                  <a:pt x="129" y="117"/>
                </a:cubicBezTo>
                <a:cubicBezTo>
                  <a:pt x="117" y="128"/>
                  <a:pt x="106" y="140"/>
                  <a:pt x="88" y="158"/>
                </a:cubicBezTo>
                <a:cubicBezTo>
                  <a:pt x="59" y="181"/>
                  <a:pt x="59" y="181"/>
                  <a:pt x="59" y="181"/>
                </a:cubicBezTo>
                <a:cubicBezTo>
                  <a:pt x="59" y="187"/>
                  <a:pt x="59" y="187"/>
                  <a:pt x="59" y="187"/>
                </a:cubicBezTo>
                <a:cubicBezTo>
                  <a:pt x="152" y="187"/>
                  <a:pt x="152" y="187"/>
                  <a:pt x="152" y="187"/>
                </a:cubicBezTo>
                <a:lnTo>
                  <a:pt x="152" y="222"/>
                </a:lnTo>
              </a:path>
            </a:pathLst>
          </a:custGeom>
          <a:solidFill>
            <a:srgbClr val="C00000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" name="Freeform 247"/>
          <p:cNvSpPr>
            <a:spLocks noChangeArrowheads="1"/>
          </p:cNvSpPr>
          <p:nvPr/>
        </p:nvSpPr>
        <p:spPr bwMode="auto">
          <a:xfrm>
            <a:off x="2895537" y="3611358"/>
            <a:ext cx="76399" cy="88765"/>
          </a:xfrm>
          <a:custGeom>
            <a:avLst/>
            <a:gdLst>
              <a:gd name="T0" fmla="*/ 152 w 153"/>
              <a:gd name="T1" fmla="*/ 222 h 223"/>
              <a:gd name="T2" fmla="*/ 152 w 153"/>
              <a:gd name="T3" fmla="*/ 222 h 223"/>
              <a:gd name="T4" fmla="*/ 0 w 153"/>
              <a:gd name="T5" fmla="*/ 222 h 223"/>
              <a:gd name="T6" fmla="*/ 0 w 153"/>
              <a:gd name="T7" fmla="*/ 193 h 223"/>
              <a:gd name="T8" fmla="*/ 58 w 153"/>
              <a:gd name="T9" fmla="*/ 134 h 223"/>
              <a:gd name="T10" fmla="*/ 87 w 153"/>
              <a:gd name="T11" fmla="*/ 105 h 223"/>
              <a:gd name="T12" fmla="*/ 99 w 153"/>
              <a:gd name="T13" fmla="*/ 81 h 223"/>
              <a:gd name="T14" fmla="*/ 99 w 153"/>
              <a:gd name="T15" fmla="*/ 70 h 223"/>
              <a:gd name="T16" fmla="*/ 93 w 153"/>
              <a:gd name="T17" fmla="*/ 46 h 223"/>
              <a:gd name="T18" fmla="*/ 76 w 153"/>
              <a:gd name="T19" fmla="*/ 41 h 223"/>
              <a:gd name="T20" fmla="*/ 52 w 153"/>
              <a:gd name="T21" fmla="*/ 46 h 223"/>
              <a:gd name="T22" fmla="*/ 23 w 153"/>
              <a:gd name="T23" fmla="*/ 64 h 223"/>
              <a:gd name="T24" fmla="*/ 0 w 153"/>
              <a:gd name="T25" fmla="*/ 35 h 223"/>
              <a:gd name="T26" fmla="*/ 29 w 153"/>
              <a:gd name="T27" fmla="*/ 17 h 223"/>
              <a:gd name="T28" fmla="*/ 52 w 153"/>
              <a:gd name="T29" fmla="*/ 5 h 223"/>
              <a:gd name="T30" fmla="*/ 76 w 153"/>
              <a:gd name="T31" fmla="*/ 0 h 223"/>
              <a:gd name="T32" fmla="*/ 117 w 153"/>
              <a:gd name="T33" fmla="*/ 11 h 223"/>
              <a:gd name="T34" fmla="*/ 140 w 153"/>
              <a:gd name="T35" fmla="*/ 29 h 223"/>
              <a:gd name="T36" fmla="*/ 146 w 153"/>
              <a:gd name="T37" fmla="*/ 64 h 223"/>
              <a:gd name="T38" fmla="*/ 140 w 153"/>
              <a:gd name="T39" fmla="*/ 87 h 223"/>
              <a:gd name="T40" fmla="*/ 128 w 153"/>
              <a:gd name="T41" fmla="*/ 117 h 223"/>
              <a:gd name="T42" fmla="*/ 87 w 153"/>
              <a:gd name="T43" fmla="*/ 158 h 223"/>
              <a:gd name="T44" fmla="*/ 58 w 153"/>
              <a:gd name="T45" fmla="*/ 181 h 223"/>
              <a:gd name="T46" fmla="*/ 58 w 153"/>
              <a:gd name="T47" fmla="*/ 187 h 223"/>
              <a:gd name="T48" fmla="*/ 152 w 153"/>
              <a:gd name="T49" fmla="*/ 187 h 223"/>
              <a:gd name="T50" fmla="*/ 152 w 153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3">
                <a:moveTo>
                  <a:pt x="152" y="222"/>
                </a:moveTo>
                <a:lnTo>
                  <a:pt x="152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93"/>
                  <a:pt x="0" y="193"/>
                  <a:pt x="0" y="193"/>
                </a:cubicBezTo>
                <a:cubicBezTo>
                  <a:pt x="58" y="134"/>
                  <a:pt x="58" y="134"/>
                  <a:pt x="58" y="134"/>
                </a:cubicBezTo>
                <a:cubicBezTo>
                  <a:pt x="70" y="122"/>
                  <a:pt x="82" y="111"/>
                  <a:pt x="87" y="105"/>
                </a:cubicBezTo>
                <a:cubicBezTo>
                  <a:pt x="93" y="93"/>
                  <a:pt x="93" y="87"/>
                  <a:pt x="99" y="81"/>
                </a:cubicBezTo>
                <a:cubicBezTo>
                  <a:pt x="99" y="81"/>
                  <a:pt x="99" y="76"/>
                  <a:pt x="99" y="70"/>
                </a:cubicBezTo>
                <a:cubicBezTo>
                  <a:pt x="99" y="58"/>
                  <a:pt x="99" y="52"/>
                  <a:pt x="93" y="46"/>
                </a:cubicBezTo>
                <a:cubicBezTo>
                  <a:pt x="87" y="41"/>
                  <a:pt x="82" y="41"/>
                  <a:pt x="76" y="41"/>
                </a:cubicBezTo>
                <a:cubicBezTo>
                  <a:pt x="64" y="41"/>
                  <a:pt x="58" y="41"/>
                  <a:pt x="52" y="46"/>
                </a:cubicBezTo>
                <a:cubicBezTo>
                  <a:pt x="41" y="52"/>
                  <a:pt x="35" y="58"/>
                  <a:pt x="23" y="64"/>
                </a:cubicBezTo>
                <a:cubicBezTo>
                  <a:pt x="0" y="35"/>
                  <a:pt x="0" y="35"/>
                  <a:pt x="0" y="35"/>
                </a:cubicBezTo>
                <a:cubicBezTo>
                  <a:pt x="11" y="23"/>
                  <a:pt x="17" y="17"/>
                  <a:pt x="29" y="17"/>
                </a:cubicBezTo>
                <a:cubicBezTo>
                  <a:pt x="35" y="11"/>
                  <a:pt x="41" y="5"/>
                  <a:pt x="52" y="5"/>
                </a:cubicBezTo>
                <a:cubicBezTo>
                  <a:pt x="58" y="5"/>
                  <a:pt x="70" y="0"/>
                  <a:pt x="76" y="0"/>
                </a:cubicBezTo>
                <a:cubicBezTo>
                  <a:pt x="93" y="0"/>
                  <a:pt x="105" y="5"/>
                  <a:pt x="117" y="11"/>
                </a:cubicBezTo>
                <a:cubicBezTo>
                  <a:pt x="123" y="17"/>
                  <a:pt x="134" y="23"/>
                  <a:pt x="140" y="29"/>
                </a:cubicBezTo>
                <a:cubicBezTo>
                  <a:pt x="146" y="41"/>
                  <a:pt x="146" y="52"/>
                  <a:pt x="146" y="64"/>
                </a:cubicBezTo>
                <a:cubicBezTo>
                  <a:pt x="146" y="70"/>
                  <a:pt x="146" y="81"/>
                  <a:pt x="140" y="87"/>
                </a:cubicBezTo>
                <a:cubicBezTo>
                  <a:pt x="140" y="99"/>
                  <a:pt x="134" y="111"/>
                  <a:pt x="128" y="117"/>
                </a:cubicBezTo>
                <a:cubicBezTo>
                  <a:pt x="117" y="128"/>
                  <a:pt x="105" y="140"/>
                  <a:pt x="87" y="158"/>
                </a:cubicBezTo>
                <a:cubicBezTo>
                  <a:pt x="58" y="181"/>
                  <a:pt x="58" y="181"/>
                  <a:pt x="58" y="181"/>
                </a:cubicBezTo>
                <a:cubicBezTo>
                  <a:pt x="58" y="187"/>
                  <a:pt x="58" y="187"/>
                  <a:pt x="58" y="187"/>
                </a:cubicBezTo>
                <a:cubicBezTo>
                  <a:pt x="152" y="187"/>
                  <a:pt x="152" y="187"/>
                  <a:pt x="152" y="187"/>
                </a:cubicBezTo>
                <a:lnTo>
                  <a:pt x="152" y="222"/>
                </a:lnTo>
              </a:path>
            </a:pathLst>
          </a:custGeom>
          <a:solidFill>
            <a:srgbClr val="C00000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Freeform 248"/>
          <p:cNvSpPr>
            <a:spLocks noChangeArrowheads="1"/>
          </p:cNvSpPr>
          <p:nvPr/>
        </p:nvSpPr>
        <p:spPr bwMode="auto">
          <a:xfrm>
            <a:off x="2802712" y="3801071"/>
            <a:ext cx="76399" cy="88763"/>
          </a:xfrm>
          <a:custGeom>
            <a:avLst/>
            <a:gdLst>
              <a:gd name="T0" fmla="*/ 152 w 153"/>
              <a:gd name="T1" fmla="*/ 222 h 223"/>
              <a:gd name="T2" fmla="*/ 152 w 153"/>
              <a:gd name="T3" fmla="*/ 222 h 223"/>
              <a:gd name="T4" fmla="*/ 0 w 153"/>
              <a:gd name="T5" fmla="*/ 222 h 223"/>
              <a:gd name="T6" fmla="*/ 0 w 153"/>
              <a:gd name="T7" fmla="*/ 193 h 223"/>
              <a:gd name="T8" fmla="*/ 59 w 153"/>
              <a:gd name="T9" fmla="*/ 134 h 223"/>
              <a:gd name="T10" fmla="*/ 88 w 153"/>
              <a:gd name="T11" fmla="*/ 105 h 223"/>
              <a:gd name="T12" fmla="*/ 100 w 153"/>
              <a:gd name="T13" fmla="*/ 82 h 223"/>
              <a:gd name="T14" fmla="*/ 100 w 153"/>
              <a:gd name="T15" fmla="*/ 70 h 223"/>
              <a:gd name="T16" fmla="*/ 94 w 153"/>
              <a:gd name="T17" fmla="*/ 47 h 223"/>
              <a:gd name="T18" fmla="*/ 76 w 153"/>
              <a:gd name="T19" fmla="*/ 41 h 223"/>
              <a:gd name="T20" fmla="*/ 53 w 153"/>
              <a:gd name="T21" fmla="*/ 47 h 223"/>
              <a:gd name="T22" fmla="*/ 24 w 153"/>
              <a:gd name="T23" fmla="*/ 64 h 223"/>
              <a:gd name="T24" fmla="*/ 0 w 153"/>
              <a:gd name="T25" fmla="*/ 35 h 223"/>
              <a:gd name="T26" fmla="*/ 30 w 153"/>
              <a:gd name="T27" fmla="*/ 12 h 223"/>
              <a:gd name="T28" fmla="*/ 53 w 153"/>
              <a:gd name="T29" fmla="*/ 6 h 223"/>
              <a:gd name="T30" fmla="*/ 76 w 153"/>
              <a:gd name="T31" fmla="*/ 0 h 223"/>
              <a:gd name="T32" fmla="*/ 117 w 153"/>
              <a:gd name="T33" fmla="*/ 12 h 223"/>
              <a:gd name="T34" fmla="*/ 141 w 153"/>
              <a:gd name="T35" fmla="*/ 29 h 223"/>
              <a:gd name="T36" fmla="*/ 147 w 153"/>
              <a:gd name="T37" fmla="*/ 64 h 223"/>
              <a:gd name="T38" fmla="*/ 141 w 153"/>
              <a:gd name="T39" fmla="*/ 88 h 223"/>
              <a:gd name="T40" fmla="*/ 129 w 153"/>
              <a:gd name="T41" fmla="*/ 117 h 223"/>
              <a:gd name="T42" fmla="*/ 88 w 153"/>
              <a:gd name="T43" fmla="*/ 158 h 223"/>
              <a:gd name="T44" fmla="*/ 59 w 153"/>
              <a:gd name="T45" fmla="*/ 181 h 223"/>
              <a:gd name="T46" fmla="*/ 59 w 153"/>
              <a:gd name="T47" fmla="*/ 187 h 223"/>
              <a:gd name="T48" fmla="*/ 152 w 153"/>
              <a:gd name="T49" fmla="*/ 187 h 223"/>
              <a:gd name="T50" fmla="*/ 152 w 153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3">
                <a:moveTo>
                  <a:pt x="152" y="222"/>
                </a:moveTo>
                <a:lnTo>
                  <a:pt x="152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93"/>
                  <a:pt x="0" y="193"/>
                  <a:pt x="0" y="193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70" y="123"/>
                  <a:pt x="82" y="111"/>
                  <a:pt x="88" y="105"/>
                </a:cubicBezTo>
                <a:cubicBezTo>
                  <a:pt x="94" y="93"/>
                  <a:pt x="94" y="88"/>
                  <a:pt x="100" y="82"/>
                </a:cubicBezTo>
                <a:cubicBezTo>
                  <a:pt x="100" y="82"/>
                  <a:pt x="100" y="76"/>
                  <a:pt x="100" y="70"/>
                </a:cubicBezTo>
                <a:cubicBezTo>
                  <a:pt x="100" y="58"/>
                  <a:pt x="100" y="53"/>
                  <a:pt x="94" y="47"/>
                </a:cubicBezTo>
                <a:cubicBezTo>
                  <a:pt x="88" y="41"/>
                  <a:pt x="82" y="41"/>
                  <a:pt x="76" y="41"/>
                </a:cubicBezTo>
                <a:cubicBezTo>
                  <a:pt x="65" y="41"/>
                  <a:pt x="59" y="41"/>
                  <a:pt x="53" y="47"/>
                </a:cubicBezTo>
                <a:cubicBezTo>
                  <a:pt x="41" y="53"/>
                  <a:pt x="36" y="58"/>
                  <a:pt x="24" y="64"/>
                </a:cubicBezTo>
                <a:cubicBezTo>
                  <a:pt x="0" y="35"/>
                  <a:pt x="0" y="35"/>
                  <a:pt x="0" y="35"/>
                </a:cubicBezTo>
                <a:cubicBezTo>
                  <a:pt x="12" y="23"/>
                  <a:pt x="18" y="18"/>
                  <a:pt x="30" y="12"/>
                </a:cubicBezTo>
                <a:cubicBezTo>
                  <a:pt x="36" y="12"/>
                  <a:pt x="41" y="6"/>
                  <a:pt x="53" y="6"/>
                </a:cubicBezTo>
                <a:cubicBezTo>
                  <a:pt x="59" y="6"/>
                  <a:pt x="70" y="0"/>
                  <a:pt x="76" y="0"/>
                </a:cubicBezTo>
                <a:cubicBezTo>
                  <a:pt x="94" y="0"/>
                  <a:pt x="106" y="6"/>
                  <a:pt x="117" y="12"/>
                </a:cubicBezTo>
                <a:cubicBezTo>
                  <a:pt x="123" y="18"/>
                  <a:pt x="135" y="23"/>
                  <a:pt x="141" y="29"/>
                </a:cubicBezTo>
                <a:cubicBezTo>
                  <a:pt x="147" y="41"/>
                  <a:pt x="147" y="53"/>
                  <a:pt x="147" y="64"/>
                </a:cubicBezTo>
                <a:cubicBezTo>
                  <a:pt x="147" y="70"/>
                  <a:pt x="147" y="82"/>
                  <a:pt x="141" y="88"/>
                </a:cubicBezTo>
                <a:cubicBezTo>
                  <a:pt x="141" y="99"/>
                  <a:pt x="135" y="111"/>
                  <a:pt x="129" y="117"/>
                </a:cubicBezTo>
                <a:cubicBezTo>
                  <a:pt x="117" y="129"/>
                  <a:pt x="106" y="140"/>
                  <a:pt x="88" y="158"/>
                </a:cubicBezTo>
                <a:cubicBezTo>
                  <a:pt x="59" y="181"/>
                  <a:pt x="59" y="181"/>
                  <a:pt x="59" y="181"/>
                </a:cubicBezTo>
                <a:cubicBezTo>
                  <a:pt x="59" y="187"/>
                  <a:pt x="59" y="187"/>
                  <a:pt x="59" y="187"/>
                </a:cubicBezTo>
                <a:cubicBezTo>
                  <a:pt x="152" y="187"/>
                  <a:pt x="152" y="187"/>
                  <a:pt x="152" y="187"/>
                </a:cubicBezTo>
                <a:lnTo>
                  <a:pt x="152" y="222"/>
                </a:lnTo>
              </a:path>
            </a:pathLst>
          </a:custGeom>
          <a:solidFill>
            <a:srgbClr val="C00000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1" name="Freeform 249"/>
          <p:cNvSpPr>
            <a:spLocks noChangeArrowheads="1"/>
          </p:cNvSpPr>
          <p:nvPr/>
        </p:nvSpPr>
        <p:spPr bwMode="auto">
          <a:xfrm>
            <a:off x="2895537" y="3802811"/>
            <a:ext cx="76399" cy="88765"/>
          </a:xfrm>
          <a:custGeom>
            <a:avLst/>
            <a:gdLst>
              <a:gd name="T0" fmla="*/ 152 w 153"/>
              <a:gd name="T1" fmla="*/ 93 h 223"/>
              <a:gd name="T2" fmla="*/ 152 w 153"/>
              <a:gd name="T3" fmla="*/ 93 h 223"/>
              <a:gd name="T4" fmla="*/ 128 w 153"/>
              <a:gd name="T5" fmla="*/ 193 h 223"/>
              <a:gd name="T6" fmla="*/ 41 w 153"/>
              <a:gd name="T7" fmla="*/ 222 h 223"/>
              <a:gd name="T8" fmla="*/ 11 w 153"/>
              <a:gd name="T9" fmla="*/ 222 h 223"/>
              <a:gd name="T10" fmla="*/ 11 w 153"/>
              <a:gd name="T11" fmla="*/ 181 h 223"/>
              <a:gd name="T12" fmla="*/ 41 w 153"/>
              <a:gd name="T13" fmla="*/ 187 h 223"/>
              <a:gd name="T14" fmla="*/ 76 w 153"/>
              <a:gd name="T15" fmla="*/ 181 h 223"/>
              <a:gd name="T16" fmla="*/ 99 w 153"/>
              <a:gd name="T17" fmla="*/ 158 h 223"/>
              <a:gd name="T18" fmla="*/ 111 w 153"/>
              <a:gd name="T19" fmla="*/ 117 h 223"/>
              <a:gd name="T20" fmla="*/ 111 w 153"/>
              <a:gd name="T21" fmla="*/ 117 h 223"/>
              <a:gd name="T22" fmla="*/ 87 w 153"/>
              <a:gd name="T23" fmla="*/ 134 h 223"/>
              <a:gd name="T24" fmla="*/ 58 w 153"/>
              <a:gd name="T25" fmla="*/ 140 h 223"/>
              <a:gd name="T26" fmla="*/ 17 w 153"/>
              <a:gd name="T27" fmla="*/ 123 h 223"/>
              <a:gd name="T28" fmla="*/ 0 w 153"/>
              <a:gd name="T29" fmla="*/ 76 h 223"/>
              <a:gd name="T30" fmla="*/ 17 w 153"/>
              <a:gd name="T31" fmla="*/ 17 h 223"/>
              <a:gd name="T32" fmla="*/ 70 w 153"/>
              <a:gd name="T33" fmla="*/ 0 h 223"/>
              <a:gd name="T34" fmla="*/ 117 w 153"/>
              <a:gd name="T35" fmla="*/ 12 h 223"/>
              <a:gd name="T36" fmla="*/ 146 w 153"/>
              <a:gd name="T37" fmla="*/ 41 h 223"/>
              <a:gd name="T38" fmla="*/ 152 w 153"/>
              <a:gd name="T39" fmla="*/ 93 h 223"/>
              <a:gd name="T40" fmla="*/ 76 w 153"/>
              <a:gd name="T41" fmla="*/ 35 h 223"/>
              <a:gd name="T42" fmla="*/ 76 w 153"/>
              <a:gd name="T43" fmla="*/ 35 h 223"/>
              <a:gd name="T44" fmla="*/ 52 w 153"/>
              <a:gd name="T45" fmla="*/ 47 h 223"/>
              <a:gd name="T46" fmla="*/ 41 w 153"/>
              <a:gd name="T47" fmla="*/ 70 h 223"/>
              <a:gd name="T48" fmla="*/ 52 w 153"/>
              <a:gd name="T49" fmla="*/ 99 h 223"/>
              <a:gd name="T50" fmla="*/ 70 w 153"/>
              <a:gd name="T51" fmla="*/ 105 h 223"/>
              <a:gd name="T52" fmla="*/ 99 w 153"/>
              <a:gd name="T53" fmla="*/ 99 h 223"/>
              <a:gd name="T54" fmla="*/ 105 w 153"/>
              <a:gd name="T55" fmla="*/ 76 h 223"/>
              <a:gd name="T56" fmla="*/ 99 w 153"/>
              <a:gd name="T57" fmla="*/ 47 h 223"/>
              <a:gd name="T58" fmla="*/ 76 w 153"/>
              <a:gd name="T59" fmla="*/ 35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3" h="223">
                <a:moveTo>
                  <a:pt x="152" y="93"/>
                </a:moveTo>
                <a:lnTo>
                  <a:pt x="152" y="93"/>
                </a:lnTo>
                <a:cubicBezTo>
                  <a:pt x="152" y="134"/>
                  <a:pt x="146" y="169"/>
                  <a:pt x="128" y="193"/>
                </a:cubicBezTo>
                <a:cubicBezTo>
                  <a:pt x="105" y="210"/>
                  <a:pt x="82" y="222"/>
                  <a:pt x="41" y="222"/>
                </a:cubicBezTo>
                <a:cubicBezTo>
                  <a:pt x="29" y="222"/>
                  <a:pt x="17" y="222"/>
                  <a:pt x="11" y="222"/>
                </a:cubicBezTo>
                <a:cubicBezTo>
                  <a:pt x="11" y="181"/>
                  <a:pt x="11" y="181"/>
                  <a:pt x="11" y="181"/>
                </a:cubicBezTo>
                <a:cubicBezTo>
                  <a:pt x="23" y="187"/>
                  <a:pt x="29" y="187"/>
                  <a:pt x="41" y="187"/>
                </a:cubicBezTo>
                <a:cubicBezTo>
                  <a:pt x="52" y="187"/>
                  <a:pt x="70" y="181"/>
                  <a:pt x="76" y="181"/>
                </a:cubicBezTo>
                <a:cubicBezTo>
                  <a:pt x="87" y="175"/>
                  <a:pt x="93" y="169"/>
                  <a:pt x="99" y="158"/>
                </a:cubicBezTo>
                <a:cubicBezTo>
                  <a:pt x="105" y="146"/>
                  <a:pt x="111" y="134"/>
                  <a:pt x="111" y="117"/>
                </a:cubicBezTo>
                <a:lnTo>
                  <a:pt x="111" y="117"/>
                </a:lnTo>
                <a:cubicBezTo>
                  <a:pt x="105" y="128"/>
                  <a:pt x="93" y="134"/>
                  <a:pt x="87" y="134"/>
                </a:cubicBezTo>
                <a:cubicBezTo>
                  <a:pt x="82" y="140"/>
                  <a:pt x="70" y="140"/>
                  <a:pt x="58" y="140"/>
                </a:cubicBezTo>
                <a:cubicBezTo>
                  <a:pt x="41" y="140"/>
                  <a:pt x="23" y="134"/>
                  <a:pt x="17" y="123"/>
                </a:cubicBezTo>
                <a:cubicBezTo>
                  <a:pt x="6" y="111"/>
                  <a:pt x="0" y="93"/>
                  <a:pt x="0" y="76"/>
                </a:cubicBezTo>
                <a:cubicBezTo>
                  <a:pt x="0" y="52"/>
                  <a:pt x="6" y="29"/>
                  <a:pt x="17" y="17"/>
                </a:cubicBezTo>
                <a:cubicBezTo>
                  <a:pt x="29" y="6"/>
                  <a:pt x="52" y="0"/>
                  <a:pt x="70" y="0"/>
                </a:cubicBezTo>
                <a:cubicBezTo>
                  <a:pt x="87" y="0"/>
                  <a:pt x="105" y="0"/>
                  <a:pt x="117" y="12"/>
                </a:cubicBezTo>
                <a:cubicBezTo>
                  <a:pt x="128" y="17"/>
                  <a:pt x="134" y="29"/>
                  <a:pt x="146" y="41"/>
                </a:cubicBezTo>
                <a:cubicBezTo>
                  <a:pt x="152" y="58"/>
                  <a:pt x="152" y="76"/>
                  <a:pt x="152" y="93"/>
                </a:cubicBezTo>
                <a:close/>
                <a:moveTo>
                  <a:pt x="76" y="35"/>
                </a:moveTo>
                <a:lnTo>
                  <a:pt x="76" y="35"/>
                </a:lnTo>
                <a:cubicBezTo>
                  <a:pt x="64" y="35"/>
                  <a:pt x="58" y="35"/>
                  <a:pt x="52" y="47"/>
                </a:cubicBezTo>
                <a:cubicBezTo>
                  <a:pt x="47" y="52"/>
                  <a:pt x="41" y="58"/>
                  <a:pt x="41" y="70"/>
                </a:cubicBezTo>
                <a:cubicBezTo>
                  <a:pt x="41" y="82"/>
                  <a:pt x="47" y="93"/>
                  <a:pt x="52" y="99"/>
                </a:cubicBezTo>
                <a:cubicBezTo>
                  <a:pt x="52" y="105"/>
                  <a:pt x="64" y="105"/>
                  <a:pt x="70" y="105"/>
                </a:cubicBezTo>
                <a:cubicBezTo>
                  <a:pt x="82" y="105"/>
                  <a:pt x="87" y="105"/>
                  <a:pt x="99" y="99"/>
                </a:cubicBezTo>
                <a:cubicBezTo>
                  <a:pt x="105" y="93"/>
                  <a:pt x="105" y="87"/>
                  <a:pt x="105" y="76"/>
                </a:cubicBezTo>
                <a:cubicBezTo>
                  <a:pt x="105" y="64"/>
                  <a:pt x="105" y="52"/>
                  <a:pt x="99" y="47"/>
                </a:cubicBezTo>
                <a:cubicBezTo>
                  <a:pt x="93" y="41"/>
                  <a:pt x="82" y="35"/>
                  <a:pt x="76" y="35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" name="Freeform 251"/>
          <p:cNvSpPr>
            <a:spLocks noChangeArrowheads="1"/>
          </p:cNvSpPr>
          <p:nvPr/>
        </p:nvSpPr>
        <p:spPr bwMode="auto">
          <a:xfrm>
            <a:off x="3155447" y="3045709"/>
            <a:ext cx="76399" cy="88763"/>
          </a:xfrm>
          <a:custGeom>
            <a:avLst/>
            <a:gdLst>
              <a:gd name="T0" fmla="*/ 152 w 153"/>
              <a:gd name="T1" fmla="*/ 223 h 224"/>
              <a:gd name="T2" fmla="*/ 152 w 153"/>
              <a:gd name="T3" fmla="*/ 223 h 224"/>
              <a:gd name="T4" fmla="*/ 0 w 153"/>
              <a:gd name="T5" fmla="*/ 223 h 224"/>
              <a:gd name="T6" fmla="*/ 0 w 153"/>
              <a:gd name="T7" fmla="*/ 188 h 224"/>
              <a:gd name="T8" fmla="*/ 58 w 153"/>
              <a:gd name="T9" fmla="*/ 135 h 224"/>
              <a:gd name="T10" fmla="*/ 87 w 153"/>
              <a:gd name="T11" fmla="*/ 100 h 224"/>
              <a:gd name="T12" fmla="*/ 99 w 153"/>
              <a:gd name="T13" fmla="*/ 82 h 224"/>
              <a:gd name="T14" fmla="*/ 99 w 153"/>
              <a:gd name="T15" fmla="*/ 65 h 224"/>
              <a:gd name="T16" fmla="*/ 93 w 153"/>
              <a:gd name="T17" fmla="*/ 41 h 224"/>
              <a:gd name="T18" fmla="*/ 76 w 153"/>
              <a:gd name="T19" fmla="*/ 36 h 224"/>
              <a:gd name="T20" fmla="*/ 52 w 153"/>
              <a:gd name="T21" fmla="*/ 41 h 224"/>
              <a:gd name="T22" fmla="*/ 23 w 153"/>
              <a:gd name="T23" fmla="*/ 59 h 224"/>
              <a:gd name="T24" fmla="*/ 0 w 153"/>
              <a:gd name="T25" fmla="*/ 30 h 224"/>
              <a:gd name="T26" fmla="*/ 29 w 153"/>
              <a:gd name="T27" fmla="*/ 12 h 224"/>
              <a:gd name="T28" fmla="*/ 52 w 153"/>
              <a:gd name="T29" fmla="*/ 0 h 224"/>
              <a:gd name="T30" fmla="*/ 76 w 153"/>
              <a:gd name="T31" fmla="*/ 0 h 224"/>
              <a:gd name="T32" fmla="*/ 117 w 153"/>
              <a:gd name="T33" fmla="*/ 6 h 224"/>
              <a:gd name="T34" fmla="*/ 140 w 153"/>
              <a:gd name="T35" fmla="*/ 24 h 224"/>
              <a:gd name="T36" fmla="*/ 146 w 153"/>
              <a:gd name="T37" fmla="*/ 59 h 224"/>
              <a:gd name="T38" fmla="*/ 140 w 153"/>
              <a:gd name="T39" fmla="*/ 88 h 224"/>
              <a:gd name="T40" fmla="*/ 128 w 153"/>
              <a:gd name="T41" fmla="*/ 111 h 224"/>
              <a:gd name="T42" fmla="*/ 87 w 153"/>
              <a:gd name="T43" fmla="*/ 152 h 224"/>
              <a:gd name="T44" fmla="*/ 58 w 153"/>
              <a:gd name="T45" fmla="*/ 182 h 224"/>
              <a:gd name="T46" fmla="*/ 58 w 153"/>
              <a:gd name="T47" fmla="*/ 182 h 224"/>
              <a:gd name="T48" fmla="*/ 152 w 153"/>
              <a:gd name="T49" fmla="*/ 182 h 224"/>
              <a:gd name="T50" fmla="*/ 152 w 153"/>
              <a:gd name="T51" fmla="*/ 2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4">
                <a:moveTo>
                  <a:pt x="152" y="223"/>
                </a:moveTo>
                <a:lnTo>
                  <a:pt x="152" y="223"/>
                </a:lnTo>
                <a:cubicBezTo>
                  <a:pt x="0" y="223"/>
                  <a:pt x="0" y="223"/>
                  <a:pt x="0" y="223"/>
                </a:cubicBezTo>
                <a:cubicBezTo>
                  <a:pt x="0" y="188"/>
                  <a:pt x="0" y="188"/>
                  <a:pt x="0" y="188"/>
                </a:cubicBezTo>
                <a:cubicBezTo>
                  <a:pt x="58" y="135"/>
                  <a:pt x="58" y="135"/>
                  <a:pt x="58" y="135"/>
                </a:cubicBezTo>
                <a:cubicBezTo>
                  <a:pt x="70" y="117"/>
                  <a:pt x="81" y="106"/>
                  <a:pt x="87" y="100"/>
                </a:cubicBezTo>
                <a:cubicBezTo>
                  <a:pt x="93" y="94"/>
                  <a:pt x="93" y="88"/>
                  <a:pt x="99" y="82"/>
                </a:cubicBezTo>
                <a:cubicBezTo>
                  <a:pt x="99" y="77"/>
                  <a:pt x="99" y="71"/>
                  <a:pt x="99" y="65"/>
                </a:cubicBezTo>
                <a:cubicBezTo>
                  <a:pt x="99" y="53"/>
                  <a:pt x="99" y="47"/>
                  <a:pt x="93" y="41"/>
                </a:cubicBezTo>
                <a:cubicBezTo>
                  <a:pt x="87" y="41"/>
                  <a:pt x="81" y="36"/>
                  <a:pt x="76" y="36"/>
                </a:cubicBezTo>
                <a:cubicBezTo>
                  <a:pt x="64" y="36"/>
                  <a:pt x="58" y="41"/>
                  <a:pt x="52" y="41"/>
                </a:cubicBezTo>
                <a:cubicBezTo>
                  <a:pt x="41" y="47"/>
                  <a:pt x="35" y="53"/>
                  <a:pt x="23" y="59"/>
                </a:cubicBezTo>
                <a:cubicBezTo>
                  <a:pt x="0" y="30"/>
                  <a:pt x="0" y="30"/>
                  <a:pt x="0" y="30"/>
                </a:cubicBezTo>
                <a:cubicBezTo>
                  <a:pt x="11" y="18"/>
                  <a:pt x="17" y="12"/>
                  <a:pt x="29" y="12"/>
                </a:cubicBezTo>
                <a:cubicBezTo>
                  <a:pt x="35" y="6"/>
                  <a:pt x="41" y="0"/>
                  <a:pt x="52" y="0"/>
                </a:cubicBezTo>
                <a:cubicBezTo>
                  <a:pt x="58" y="0"/>
                  <a:pt x="70" y="0"/>
                  <a:pt x="76" y="0"/>
                </a:cubicBezTo>
                <a:cubicBezTo>
                  <a:pt x="93" y="0"/>
                  <a:pt x="105" y="0"/>
                  <a:pt x="117" y="6"/>
                </a:cubicBezTo>
                <a:cubicBezTo>
                  <a:pt x="122" y="12"/>
                  <a:pt x="134" y="18"/>
                  <a:pt x="140" y="24"/>
                </a:cubicBezTo>
                <a:cubicBezTo>
                  <a:pt x="146" y="36"/>
                  <a:pt x="146" y="47"/>
                  <a:pt x="146" y="59"/>
                </a:cubicBezTo>
                <a:cubicBezTo>
                  <a:pt x="146" y="65"/>
                  <a:pt x="146" y="77"/>
                  <a:pt x="140" y="88"/>
                </a:cubicBezTo>
                <a:cubicBezTo>
                  <a:pt x="140" y="94"/>
                  <a:pt x="134" y="106"/>
                  <a:pt x="128" y="111"/>
                </a:cubicBezTo>
                <a:cubicBezTo>
                  <a:pt x="117" y="123"/>
                  <a:pt x="105" y="135"/>
                  <a:pt x="87" y="152"/>
                </a:cubicBezTo>
                <a:cubicBezTo>
                  <a:pt x="58" y="182"/>
                  <a:pt x="58" y="182"/>
                  <a:pt x="58" y="182"/>
                </a:cubicBezTo>
                <a:lnTo>
                  <a:pt x="58" y="182"/>
                </a:lnTo>
                <a:cubicBezTo>
                  <a:pt x="152" y="182"/>
                  <a:pt x="152" y="182"/>
                  <a:pt x="152" y="182"/>
                </a:cubicBezTo>
                <a:lnTo>
                  <a:pt x="152" y="223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" name="Freeform 252"/>
          <p:cNvSpPr>
            <a:spLocks noChangeArrowheads="1"/>
          </p:cNvSpPr>
          <p:nvPr/>
        </p:nvSpPr>
        <p:spPr bwMode="auto">
          <a:xfrm>
            <a:off x="3155447" y="3235419"/>
            <a:ext cx="76399" cy="88765"/>
          </a:xfrm>
          <a:custGeom>
            <a:avLst/>
            <a:gdLst>
              <a:gd name="T0" fmla="*/ 152 w 153"/>
              <a:gd name="T1" fmla="*/ 93 h 223"/>
              <a:gd name="T2" fmla="*/ 152 w 153"/>
              <a:gd name="T3" fmla="*/ 93 h 223"/>
              <a:gd name="T4" fmla="*/ 122 w 153"/>
              <a:gd name="T5" fmla="*/ 193 h 223"/>
              <a:gd name="T6" fmla="*/ 41 w 153"/>
              <a:gd name="T7" fmla="*/ 222 h 223"/>
              <a:gd name="T8" fmla="*/ 11 w 153"/>
              <a:gd name="T9" fmla="*/ 222 h 223"/>
              <a:gd name="T10" fmla="*/ 11 w 153"/>
              <a:gd name="T11" fmla="*/ 181 h 223"/>
              <a:gd name="T12" fmla="*/ 41 w 153"/>
              <a:gd name="T13" fmla="*/ 187 h 223"/>
              <a:gd name="T14" fmla="*/ 76 w 153"/>
              <a:gd name="T15" fmla="*/ 181 h 223"/>
              <a:gd name="T16" fmla="*/ 99 w 153"/>
              <a:gd name="T17" fmla="*/ 158 h 223"/>
              <a:gd name="T18" fmla="*/ 111 w 153"/>
              <a:gd name="T19" fmla="*/ 117 h 223"/>
              <a:gd name="T20" fmla="*/ 111 w 153"/>
              <a:gd name="T21" fmla="*/ 117 h 223"/>
              <a:gd name="T22" fmla="*/ 87 w 153"/>
              <a:gd name="T23" fmla="*/ 140 h 223"/>
              <a:gd name="T24" fmla="*/ 58 w 153"/>
              <a:gd name="T25" fmla="*/ 146 h 223"/>
              <a:gd name="T26" fmla="*/ 17 w 153"/>
              <a:gd name="T27" fmla="*/ 123 h 223"/>
              <a:gd name="T28" fmla="*/ 0 w 153"/>
              <a:gd name="T29" fmla="*/ 76 h 223"/>
              <a:gd name="T30" fmla="*/ 17 w 153"/>
              <a:gd name="T31" fmla="*/ 17 h 223"/>
              <a:gd name="T32" fmla="*/ 70 w 153"/>
              <a:gd name="T33" fmla="*/ 0 h 223"/>
              <a:gd name="T34" fmla="*/ 117 w 153"/>
              <a:gd name="T35" fmla="*/ 11 h 223"/>
              <a:gd name="T36" fmla="*/ 140 w 153"/>
              <a:gd name="T37" fmla="*/ 41 h 223"/>
              <a:gd name="T38" fmla="*/ 152 w 153"/>
              <a:gd name="T39" fmla="*/ 93 h 223"/>
              <a:gd name="T40" fmla="*/ 76 w 153"/>
              <a:gd name="T41" fmla="*/ 35 h 223"/>
              <a:gd name="T42" fmla="*/ 76 w 153"/>
              <a:gd name="T43" fmla="*/ 35 h 223"/>
              <a:gd name="T44" fmla="*/ 52 w 153"/>
              <a:gd name="T45" fmla="*/ 47 h 223"/>
              <a:gd name="T46" fmla="*/ 41 w 153"/>
              <a:gd name="T47" fmla="*/ 76 h 223"/>
              <a:gd name="T48" fmla="*/ 52 w 153"/>
              <a:gd name="T49" fmla="*/ 99 h 223"/>
              <a:gd name="T50" fmla="*/ 70 w 153"/>
              <a:gd name="T51" fmla="*/ 105 h 223"/>
              <a:gd name="T52" fmla="*/ 99 w 153"/>
              <a:gd name="T53" fmla="*/ 99 h 223"/>
              <a:gd name="T54" fmla="*/ 105 w 153"/>
              <a:gd name="T55" fmla="*/ 76 h 223"/>
              <a:gd name="T56" fmla="*/ 99 w 153"/>
              <a:gd name="T57" fmla="*/ 47 h 223"/>
              <a:gd name="T58" fmla="*/ 76 w 153"/>
              <a:gd name="T59" fmla="*/ 35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3" h="223">
                <a:moveTo>
                  <a:pt x="152" y="93"/>
                </a:moveTo>
                <a:lnTo>
                  <a:pt x="152" y="93"/>
                </a:lnTo>
                <a:cubicBezTo>
                  <a:pt x="152" y="134"/>
                  <a:pt x="146" y="169"/>
                  <a:pt x="122" y="193"/>
                </a:cubicBezTo>
                <a:cubicBezTo>
                  <a:pt x="105" y="210"/>
                  <a:pt x="81" y="222"/>
                  <a:pt x="41" y="222"/>
                </a:cubicBezTo>
                <a:cubicBezTo>
                  <a:pt x="29" y="222"/>
                  <a:pt x="17" y="222"/>
                  <a:pt x="11" y="222"/>
                </a:cubicBezTo>
                <a:cubicBezTo>
                  <a:pt x="11" y="181"/>
                  <a:pt x="11" y="181"/>
                  <a:pt x="11" y="181"/>
                </a:cubicBezTo>
                <a:cubicBezTo>
                  <a:pt x="23" y="187"/>
                  <a:pt x="29" y="187"/>
                  <a:pt x="41" y="187"/>
                </a:cubicBezTo>
                <a:cubicBezTo>
                  <a:pt x="52" y="187"/>
                  <a:pt x="70" y="181"/>
                  <a:pt x="76" y="181"/>
                </a:cubicBezTo>
                <a:cubicBezTo>
                  <a:pt x="87" y="175"/>
                  <a:pt x="93" y="169"/>
                  <a:pt x="99" y="158"/>
                </a:cubicBezTo>
                <a:cubicBezTo>
                  <a:pt x="105" y="146"/>
                  <a:pt x="111" y="134"/>
                  <a:pt x="111" y="117"/>
                </a:cubicBezTo>
                <a:lnTo>
                  <a:pt x="111" y="117"/>
                </a:lnTo>
                <a:cubicBezTo>
                  <a:pt x="105" y="129"/>
                  <a:pt x="93" y="134"/>
                  <a:pt x="87" y="140"/>
                </a:cubicBezTo>
                <a:cubicBezTo>
                  <a:pt x="81" y="140"/>
                  <a:pt x="70" y="146"/>
                  <a:pt x="58" y="146"/>
                </a:cubicBezTo>
                <a:cubicBezTo>
                  <a:pt x="41" y="146"/>
                  <a:pt x="23" y="134"/>
                  <a:pt x="17" y="123"/>
                </a:cubicBezTo>
                <a:cubicBezTo>
                  <a:pt x="5" y="111"/>
                  <a:pt x="0" y="93"/>
                  <a:pt x="0" y="76"/>
                </a:cubicBezTo>
                <a:cubicBezTo>
                  <a:pt x="0" y="52"/>
                  <a:pt x="5" y="29"/>
                  <a:pt x="17" y="17"/>
                </a:cubicBezTo>
                <a:cubicBezTo>
                  <a:pt x="29" y="6"/>
                  <a:pt x="52" y="0"/>
                  <a:pt x="70" y="0"/>
                </a:cubicBezTo>
                <a:cubicBezTo>
                  <a:pt x="87" y="0"/>
                  <a:pt x="105" y="0"/>
                  <a:pt x="117" y="11"/>
                </a:cubicBezTo>
                <a:cubicBezTo>
                  <a:pt x="128" y="17"/>
                  <a:pt x="134" y="29"/>
                  <a:pt x="140" y="41"/>
                </a:cubicBezTo>
                <a:cubicBezTo>
                  <a:pt x="152" y="58"/>
                  <a:pt x="152" y="76"/>
                  <a:pt x="152" y="93"/>
                </a:cubicBezTo>
                <a:close/>
                <a:moveTo>
                  <a:pt x="76" y="35"/>
                </a:moveTo>
                <a:lnTo>
                  <a:pt x="76" y="35"/>
                </a:lnTo>
                <a:cubicBezTo>
                  <a:pt x="64" y="35"/>
                  <a:pt x="58" y="41"/>
                  <a:pt x="52" y="47"/>
                </a:cubicBezTo>
                <a:cubicBezTo>
                  <a:pt x="46" y="52"/>
                  <a:pt x="41" y="58"/>
                  <a:pt x="41" y="76"/>
                </a:cubicBezTo>
                <a:cubicBezTo>
                  <a:pt x="41" y="82"/>
                  <a:pt x="46" y="93"/>
                  <a:pt x="52" y="99"/>
                </a:cubicBezTo>
                <a:cubicBezTo>
                  <a:pt x="52" y="105"/>
                  <a:pt x="64" y="105"/>
                  <a:pt x="70" y="105"/>
                </a:cubicBezTo>
                <a:cubicBezTo>
                  <a:pt x="81" y="105"/>
                  <a:pt x="87" y="105"/>
                  <a:pt x="99" y="99"/>
                </a:cubicBezTo>
                <a:cubicBezTo>
                  <a:pt x="105" y="93"/>
                  <a:pt x="105" y="88"/>
                  <a:pt x="105" y="76"/>
                </a:cubicBezTo>
                <a:cubicBezTo>
                  <a:pt x="105" y="64"/>
                  <a:pt x="105" y="58"/>
                  <a:pt x="99" y="47"/>
                </a:cubicBezTo>
                <a:cubicBezTo>
                  <a:pt x="93" y="41"/>
                  <a:pt x="81" y="35"/>
                  <a:pt x="76" y="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4" name="Freeform 253"/>
          <p:cNvSpPr>
            <a:spLocks noChangeArrowheads="1"/>
          </p:cNvSpPr>
          <p:nvPr/>
        </p:nvSpPr>
        <p:spPr bwMode="auto">
          <a:xfrm>
            <a:off x="3113674" y="3425128"/>
            <a:ext cx="54571" cy="88763"/>
          </a:xfrm>
          <a:custGeom>
            <a:avLst/>
            <a:gdLst>
              <a:gd name="T0" fmla="*/ 111 w 112"/>
              <a:gd name="T1" fmla="*/ 222 h 223"/>
              <a:gd name="T2" fmla="*/ 111 w 112"/>
              <a:gd name="T3" fmla="*/ 222 h 223"/>
              <a:gd name="T4" fmla="*/ 64 w 112"/>
              <a:gd name="T5" fmla="*/ 222 h 223"/>
              <a:gd name="T6" fmla="*/ 64 w 112"/>
              <a:gd name="T7" fmla="*/ 94 h 223"/>
              <a:gd name="T8" fmla="*/ 64 w 112"/>
              <a:gd name="T9" fmla="*/ 70 h 223"/>
              <a:gd name="T10" fmla="*/ 64 w 112"/>
              <a:gd name="T11" fmla="*/ 47 h 223"/>
              <a:gd name="T12" fmla="*/ 47 w 112"/>
              <a:gd name="T13" fmla="*/ 64 h 223"/>
              <a:gd name="T14" fmla="*/ 23 w 112"/>
              <a:gd name="T15" fmla="*/ 82 h 223"/>
              <a:gd name="T16" fmla="*/ 0 w 112"/>
              <a:gd name="T17" fmla="*/ 59 h 223"/>
              <a:gd name="T18" fmla="*/ 70 w 112"/>
              <a:gd name="T19" fmla="*/ 0 h 223"/>
              <a:gd name="T20" fmla="*/ 111 w 112"/>
              <a:gd name="T21" fmla="*/ 0 h 223"/>
              <a:gd name="T22" fmla="*/ 111 w 112"/>
              <a:gd name="T23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223">
                <a:moveTo>
                  <a:pt x="111" y="222"/>
                </a:moveTo>
                <a:lnTo>
                  <a:pt x="111" y="222"/>
                </a:lnTo>
                <a:cubicBezTo>
                  <a:pt x="64" y="222"/>
                  <a:pt x="64" y="222"/>
                  <a:pt x="64" y="222"/>
                </a:cubicBezTo>
                <a:cubicBezTo>
                  <a:pt x="64" y="94"/>
                  <a:pt x="64" y="94"/>
                  <a:pt x="64" y="94"/>
                </a:cubicBezTo>
                <a:cubicBezTo>
                  <a:pt x="64" y="70"/>
                  <a:pt x="64" y="70"/>
                  <a:pt x="64" y="70"/>
                </a:cubicBezTo>
                <a:cubicBezTo>
                  <a:pt x="64" y="47"/>
                  <a:pt x="64" y="47"/>
                  <a:pt x="64" y="47"/>
                </a:cubicBezTo>
                <a:cubicBezTo>
                  <a:pt x="58" y="59"/>
                  <a:pt x="52" y="64"/>
                  <a:pt x="47" y="64"/>
                </a:cubicBezTo>
                <a:cubicBezTo>
                  <a:pt x="23" y="82"/>
                  <a:pt x="23" y="82"/>
                  <a:pt x="23" y="82"/>
                </a:cubicBezTo>
                <a:cubicBezTo>
                  <a:pt x="0" y="59"/>
                  <a:pt x="0" y="59"/>
                  <a:pt x="0" y="59"/>
                </a:cubicBezTo>
                <a:cubicBezTo>
                  <a:pt x="70" y="0"/>
                  <a:pt x="70" y="0"/>
                  <a:pt x="70" y="0"/>
                </a:cubicBezTo>
                <a:cubicBezTo>
                  <a:pt x="111" y="0"/>
                  <a:pt x="111" y="0"/>
                  <a:pt x="111" y="0"/>
                </a:cubicBezTo>
                <a:lnTo>
                  <a:pt x="111" y="222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" name="Freeform 254"/>
          <p:cNvSpPr>
            <a:spLocks noChangeArrowheads="1"/>
          </p:cNvSpPr>
          <p:nvPr/>
        </p:nvSpPr>
        <p:spPr bwMode="auto">
          <a:xfrm>
            <a:off x="3201859" y="3425128"/>
            <a:ext cx="76399" cy="88763"/>
          </a:xfrm>
          <a:custGeom>
            <a:avLst/>
            <a:gdLst>
              <a:gd name="T0" fmla="*/ 0 w 153"/>
              <a:gd name="T1" fmla="*/ 129 h 223"/>
              <a:gd name="T2" fmla="*/ 0 w 153"/>
              <a:gd name="T3" fmla="*/ 129 h 223"/>
              <a:gd name="T4" fmla="*/ 30 w 153"/>
              <a:gd name="T5" fmla="*/ 29 h 223"/>
              <a:gd name="T6" fmla="*/ 112 w 153"/>
              <a:gd name="T7" fmla="*/ 0 h 223"/>
              <a:gd name="T8" fmla="*/ 141 w 153"/>
              <a:gd name="T9" fmla="*/ 0 h 223"/>
              <a:gd name="T10" fmla="*/ 141 w 153"/>
              <a:gd name="T11" fmla="*/ 35 h 223"/>
              <a:gd name="T12" fmla="*/ 112 w 153"/>
              <a:gd name="T13" fmla="*/ 35 h 223"/>
              <a:gd name="T14" fmla="*/ 71 w 153"/>
              <a:gd name="T15" fmla="*/ 41 h 223"/>
              <a:gd name="T16" fmla="*/ 53 w 153"/>
              <a:gd name="T17" fmla="*/ 64 h 223"/>
              <a:gd name="T18" fmla="*/ 41 w 153"/>
              <a:gd name="T19" fmla="*/ 105 h 223"/>
              <a:gd name="T20" fmla="*/ 41 w 153"/>
              <a:gd name="T21" fmla="*/ 105 h 223"/>
              <a:gd name="T22" fmla="*/ 94 w 153"/>
              <a:gd name="T23" fmla="*/ 76 h 223"/>
              <a:gd name="T24" fmla="*/ 135 w 153"/>
              <a:gd name="T25" fmla="*/ 94 h 223"/>
              <a:gd name="T26" fmla="*/ 152 w 153"/>
              <a:gd name="T27" fmla="*/ 146 h 223"/>
              <a:gd name="T28" fmla="*/ 135 w 153"/>
              <a:gd name="T29" fmla="*/ 205 h 223"/>
              <a:gd name="T30" fmla="*/ 82 w 153"/>
              <a:gd name="T31" fmla="*/ 222 h 223"/>
              <a:gd name="T32" fmla="*/ 35 w 153"/>
              <a:gd name="T33" fmla="*/ 211 h 223"/>
              <a:gd name="T34" fmla="*/ 6 w 153"/>
              <a:gd name="T35" fmla="*/ 181 h 223"/>
              <a:gd name="T36" fmla="*/ 0 w 153"/>
              <a:gd name="T37" fmla="*/ 129 h 223"/>
              <a:gd name="T38" fmla="*/ 76 w 153"/>
              <a:gd name="T39" fmla="*/ 187 h 223"/>
              <a:gd name="T40" fmla="*/ 76 w 153"/>
              <a:gd name="T41" fmla="*/ 187 h 223"/>
              <a:gd name="T42" fmla="*/ 100 w 153"/>
              <a:gd name="T43" fmla="*/ 176 h 223"/>
              <a:gd name="T44" fmla="*/ 112 w 153"/>
              <a:gd name="T45" fmla="*/ 146 h 223"/>
              <a:gd name="T46" fmla="*/ 100 w 153"/>
              <a:gd name="T47" fmla="*/ 123 h 223"/>
              <a:gd name="T48" fmla="*/ 82 w 153"/>
              <a:gd name="T49" fmla="*/ 111 h 223"/>
              <a:gd name="T50" fmla="*/ 53 w 153"/>
              <a:gd name="T51" fmla="*/ 123 h 223"/>
              <a:gd name="T52" fmla="*/ 47 w 153"/>
              <a:gd name="T53" fmla="*/ 141 h 223"/>
              <a:gd name="T54" fmla="*/ 53 w 153"/>
              <a:gd name="T55" fmla="*/ 176 h 223"/>
              <a:gd name="T56" fmla="*/ 76 w 153"/>
              <a:gd name="T57" fmla="*/ 187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3" h="223">
                <a:moveTo>
                  <a:pt x="0" y="129"/>
                </a:moveTo>
                <a:lnTo>
                  <a:pt x="0" y="129"/>
                </a:lnTo>
                <a:cubicBezTo>
                  <a:pt x="0" y="82"/>
                  <a:pt x="6" y="53"/>
                  <a:pt x="30" y="29"/>
                </a:cubicBezTo>
                <a:cubicBezTo>
                  <a:pt x="47" y="6"/>
                  <a:pt x="71" y="0"/>
                  <a:pt x="112" y="0"/>
                </a:cubicBezTo>
                <a:cubicBezTo>
                  <a:pt x="123" y="0"/>
                  <a:pt x="129" y="0"/>
                  <a:pt x="141" y="0"/>
                </a:cubicBezTo>
                <a:cubicBezTo>
                  <a:pt x="141" y="35"/>
                  <a:pt x="141" y="35"/>
                  <a:pt x="141" y="35"/>
                </a:cubicBezTo>
                <a:cubicBezTo>
                  <a:pt x="129" y="35"/>
                  <a:pt x="123" y="35"/>
                  <a:pt x="112" y="35"/>
                </a:cubicBezTo>
                <a:cubicBezTo>
                  <a:pt x="94" y="35"/>
                  <a:pt x="82" y="35"/>
                  <a:pt x="71" y="41"/>
                </a:cubicBezTo>
                <a:cubicBezTo>
                  <a:pt x="65" y="47"/>
                  <a:pt x="53" y="53"/>
                  <a:pt x="53" y="64"/>
                </a:cubicBezTo>
                <a:cubicBezTo>
                  <a:pt x="47" y="70"/>
                  <a:pt x="41" y="88"/>
                  <a:pt x="41" y="105"/>
                </a:cubicBezTo>
                <a:lnTo>
                  <a:pt x="41" y="105"/>
                </a:lnTo>
                <a:cubicBezTo>
                  <a:pt x="53" y="88"/>
                  <a:pt x="71" y="76"/>
                  <a:pt x="94" y="76"/>
                </a:cubicBezTo>
                <a:cubicBezTo>
                  <a:pt x="112" y="76"/>
                  <a:pt x="129" y="82"/>
                  <a:pt x="135" y="94"/>
                </a:cubicBezTo>
                <a:cubicBezTo>
                  <a:pt x="147" y="105"/>
                  <a:pt x="152" y="123"/>
                  <a:pt x="152" y="146"/>
                </a:cubicBezTo>
                <a:cubicBezTo>
                  <a:pt x="152" y="170"/>
                  <a:pt x="147" y="187"/>
                  <a:pt x="135" y="205"/>
                </a:cubicBezTo>
                <a:cubicBezTo>
                  <a:pt x="123" y="216"/>
                  <a:pt x="106" y="222"/>
                  <a:pt x="82" y="222"/>
                </a:cubicBezTo>
                <a:cubicBezTo>
                  <a:pt x="65" y="222"/>
                  <a:pt x="47" y="216"/>
                  <a:pt x="35" y="211"/>
                </a:cubicBezTo>
                <a:cubicBezTo>
                  <a:pt x="24" y="205"/>
                  <a:pt x="18" y="193"/>
                  <a:pt x="6" y="181"/>
                </a:cubicBezTo>
                <a:cubicBezTo>
                  <a:pt x="0" y="164"/>
                  <a:pt x="0" y="146"/>
                  <a:pt x="0" y="129"/>
                </a:cubicBezTo>
                <a:close/>
                <a:moveTo>
                  <a:pt x="76" y="187"/>
                </a:moveTo>
                <a:lnTo>
                  <a:pt x="76" y="187"/>
                </a:lnTo>
                <a:cubicBezTo>
                  <a:pt x="88" y="187"/>
                  <a:pt x="94" y="181"/>
                  <a:pt x="100" y="176"/>
                </a:cubicBezTo>
                <a:cubicBezTo>
                  <a:pt x="106" y="170"/>
                  <a:pt x="112" y="158"/>
                  <a:pt x="112" y="146"/>
                </a:cubicBezTo>
                <a:cubicBezTo>
                  <a:pt x="112" y="135"/>
                  <a:pt x="106" y="129"/>
                  <a:pt x="100" y="123"/>
                </a:cubicBezTo>
                <a:cubicBezTo>
                  <a:pt x="94" y="117"/>
                  <a:pt x="88" y="111"/>
                  <a:pt x="82" y="111"/>
                </a:cubicBezTo>
                <a:cubicBezTo>
                  <a:pt x="71" y="111"/>
                  <a:pt x="65" y="117"/>
                  <a:pt x="53" y="123"/>
                </a:cubicBezTo>
                <a:cubicBezTo>
                  <a:pt x="47" y="129"/>
                  <a:pt x="47" y="135"/>
                  <a:pt x="47" y="141"/>
                </a:cubicBezTo>
                <a:cubicBezTo>
                  <a:pt x="47" y="152"/>
                  <a:pt x="47" y="164"/>
                  <a:pt x="53" y="176"/>
                </a:cubicBezTo>
                <a:cubicBezTo>
                  <a:pt x="59" y="181"/>
                  <a:pt x="71" y="187"/>
                  <a:pt x="76" y="18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6" name="Freeform 255"/>
          <p:cNvSpPr>
            <a:spLocks noChangeArrowheads="1"/>
          </p:cNvSpPr>
          <p:nvPr/>
        </p:nvSpPr>
        <p:spPr bwMode="auto">
          <a:xfrm>
            <a:off x="3109034" y="3611358"/>
            <a:ext cx="76399" cy="88765"/>
          </a:xfrm>
          <a:custGeom>
            <a:avLst/>
            <a:gdLst>
              <a:gd name="T0" fmla="*/ 152 w 153"/>
              <a:gd name="T1" fmla="*/ 222 h 223"/>
              <a:gd name="T2" fmla="*/ 152 w 153"/>
              <a:gd name="T3" fmla="*/ 222 h 223"/>
              <a:gd name="T4" fmla="*/ 0 w 153"/>
              <a:gd name="T5" fmla="*/ 222 h 223"/>
              <a:gd name="T6" fmla="*/ 0 w 153"/>
              <a:gd name="T7" fmla="*/ 193 h 223"/>
              <a:gd name="T8" fmla="*/ 58 w 153"/>
              <a:gd name="T9" fmla="*/ 134 h 223"/>
              <a:gd name="T10" fmla="*/ 88 w 153"/>
              <a:gd name="T11" fmla="*/ 105 h 223"/>
              <a:gd name="T12" fmla="*/ 99 w 153"/>
              <a:gd name="T13" fmla="*/ 81 h 223"/>
              <a:gd name="T14" fmla="*/ 99 w 153"/>
              <a:gd name="T15" fmla="*/ 70 h 223"/>
              <a:gd name="T16" fmla="*/ 93 w 153"/>
              <a:gd name="T17" fmla="*/ 46 h 223"/>
              <a:gd name="T18" fmla="*/ 76 w 153"/>
              <a:gd name="T19" fmla="*/ 41 h 223"/>
              <a:gd name="T20" fmla="*/ 53 w 153"/>
              <a:gd name="T21" fmla="*/ 46 h 223"/>
              <a:gd name="T22" fmla="*/ 23 w 153"/>
              <a:gd name="T23" fmla="*/ 64 h 223"/>
              <a:gd name="T24" fmla="*/ 0 w 153"/>
              <a:gd name="T25" fmla="*/ 35 h 223"/>
              <a:gd name="T26" fmla="*/ 29 w 153"/>
              <a:gd name="T27" fmla="*/ 17 h 223"/>
              <a:gd name="T28" fmla="*/ 53 w 153"/>
              <a:gd name="T29" fmla="*/ 5 h 223"/>
              <a:gd name="T30" fmla="*/ 76 w 153"/>
              <a:gd name="T31" fmla="*/ 0 h 223"/>
              <a:gd name="T32" fmla="*/ 117 w 153"/>
              <a:gd name="T33" fmla="*/ 11 h 223"/>
              <a:gd name="T34" fmla="*/ 140 w 153"/>
              <a:gd name="T35" fmla="*/ 29 h 223"/>
              <a:gd name="T36" fmla="*/ 146 w 153"/>
              <a:gd name="T37" fmla="*/ 64 h 223"/>
              <a:gd name="T38" fmla="*/ 140 w 153"/>
              <a:gd name="T39" fmla="*/ 87 h 223"/>
              <a:gd name="T40" fmla="*/ 129 w 153"/>
              <a:gd name="T41" fmla="*/ 117 h 223"/>
              <a:gd name="T42" fmla="*/ 88 w 153"/>
              <a:gd name="T43" fmla="*/ 158 h 223"/>
              <a:gd name="T44" fmla="*/ 58 w 153"/>
              <a:gd name="T45" fmla="*/ 181 h 223"/>
              <a:gd name="T46" fmla="*/ 58 w 153"/>
              <a:gd name="T47" fmla="*/ 187 h 223"/>
              <a:gd name="T48" fmla="*/ 152 w 153"/>
              <a:gd name="T49" fmla="*/ 187 h 223"/>
              <a:gd name="T50" fmla="*/ 152 w 153"/>
              <a:gd name="T51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3" h="223">
                <a:moveTo>
                  <a:pt x="152" y="222"/>
                </a:moveTo>
                <a:lnTo>
                  <a:pt x="152" y="222"/>
                </a:lnTo>
                <a:cubicBezTo>
                  <a:pt x="0" y="222"/>
                  <a:pt x="0" y="222"/>
                  <a:pt x="0" y="222"/>
                </a:cubicBezTo>
                <a:cubicBezTo>
                  <a:pt x="0" y="193"/>
                  <a:pt x="0" y="193"/>
                  <a:pt x="0" y="193"/>
                </a:cubicBezTo>
                <a:cubicBezTo>
                  <a:pt x="58" y="134"/>
                  <a:pt x="58" y="134"/>
                  <a:pt x="58" y="134"/>
                </a:cubicBezTo>
                <a:cubicBezTo>
                  <a:pt x="70" y="122"/>
                  <a:pt x="82" y="111"/>
                  <a:pt x="88" y="105"/>
                </a:cubicBezTo>
                <a:cubicBezTo>
                  <a:pt x="93" y="93"/>
                  <a:pt x="93" y="87"/>
                  <a:pt x="99" y="81"/>
                </a:cubicBezTo>
                <a:cubicBezTo>
                  <a:pt x="99" y="81"/>
                  <a:pt x="99" y="76"/>
                  <a:pt x="99" y="70"/>
                </a:cubicBezTo>
                <a:cubicBezTo>
                  <a:pt x="99" y="58"/>
                  <a:pt x="99" y="52"/>
                  <a:pt x="93" y="46"/>
                </a:cubicBezTo>
                <a:cubicBezTo>
                  <a:pt x="88" y="41"/>
                  <a:pt x="82" y="41"/>
                  <a:pt x="76" y="41"/>
                </a:cubicBezTo>
                <a:cubicBezTo>
                  <a:pt x="64" y="41"/>
                  <a:pt x="58" y="41"/>
                  <a:pt x="53" y="46"/>
                </a:cubicBezTo>
                <a:cubicBezTo>
                  <a:pt x="41" y="52"/>
                  <a:pt x="35" y="58"/>
                  <a:pt x="23" y="64"/>
                </a:cubicBezTo>
                <a:cubicBezTo>
                  <a:pt x="0" y="35"/>
                  <a:pt x="0" y="35"/>
                  <a:pt x="0" y="35"/>
                </a:cubicBezTo>
                <a:cubicBezTo>
                  <a:pt x="12" y="23"/>
                  <a:pt x="18" y="17"/>
                  <a:pt x="29" y="17"/>
                </a:cubicBezTo>
                <a:cubicBezTo>
                  <a:pt x="35" y="11"/>
                  <a:pt x="41" y="5"/>
                  <a:pt x="53" y="5"/>
                </a:cubicBezTo>
                <a:cubicBezTo>
                  <a:pt x="58" y="5"/>
                  <a:pt x="70" y="0"/>
                  <a:pt x="76" y="0"/>
                </a:cubicBezTo>
                <a:cubicBezTo>
                  <a:pt x="93" y="0"/>
                  <a:pt x="105" y="5"/>
                  <a:pt x="117" y="11"/>
                </a:cubicBezTo>
                <a:cubicBezTo>
                  <a:pt x="123" y="17"/>
                  <a:pt x="134" y="23"/>
                  <a:pt x="140" y="29"/>
                </a:cubicBezTo>
                <a:cubicBezTo>
                  <a:pt x="146" y="41"/>
                  <a:pt x="146" y="52"/>
                  <a:pt x="146" y="64"/>
                </a:cubicBezTo>
                <a:cubicBezTo>
                  <a:pt x="146" y="70"/>
                  <a:pt x="146" y="81"/>
                  <a:pt x="140" y="87"/>
                </a:cubicBezTo>
                <a:cubicBezTo>
                  <a:pt x="140" y="99"/>
                  <a:pt x="134" y="111"/>
                  <a:pt x="129" y="117"/>
                </a:cubicBezTo>
                <a:cubicBezTo>
                  <a:pt x="117" y="128"/>
                  <a:pt x="105" y="140"/>
                  <a:pt x="88" y="158"/>
                </a:cubicBezTo>
                <a:cubicBezTo>
                  <a:pt x="58" y="181"/>
                  <a:pt x="58" y="181"/>
                  <a:pt x="58" y="181"/>
                </a:cubicBezTo>
                <a:cubicBezTo>
                  <a:pt x="58" y="187"/>
                  <a:pt x="58" y="187"/>
                  <a:pt x="58" y="187"/>
                </a:cubicBezTo>
                <a:cubicBezTo>
                  <a:pt x="152" y="187"/>
                  <a:pt x="152" y="187"/>
                  <a:pt x="152" y="187"/>
                </a:cubicBezTo>
                <a:lnTo>
                  <a:pt x="152" y="222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7" name="Freeform 256"/>
          <p:cNvSpPr>
            <a:spLocks noChangeArrowheads="1"/>
          </p:cNvSpPr>
          <p:nvPr/>
        </p:nvSpPr>
        <p:spPr bwMode="auto">
          <a:xfrm>
            <a:off x="3201859" y="3611359"/>
            <a:ext cx="76399" cy="90505"/>
          </a:xfrm>
          <a:custGeom>
            <a:avLst/>
            <a:gdLst>
              <a:gd name="T0" fmla="*/ 147 w 153"/>
              <a:gd name="T1" fmla="*/ 52 h 229"/>
              <a:gd name="T2" fmla="*/ 147 w 153"/>
              <a:gd name="T3" fmla="*/ 52 h 229"/>
              <a:gd name="T4" fmla="*/ 135 w 153"/>
              <a:gd name="T5" fmla="*/ 87 h 229"/>
              <a:gd name="T6" fmla="*/ 100 w 153"/>
              <a:gd name="T7" fmla="*/ 111 h 229"/>
              <a:gd name="T8" fmla="*/ 100 w 153"/>
              <a:gd name="T9" fmla="*/ 111 h 229"/>
              <a:gd name="T10" fmla="*/ 141 w 153"/>
              <a:gd name="T11" fmla="*/ 128 h 229"/>
              <a:gd name="T12" fmla="*/ 152 w 153"/>
              <a:gd name="T13" fmla="*/ 163 h 229"/>
              <a:gd name="T14" fmla="*/ 129 w 153"/>
              <a:gd name="T15" fmla="*/ 210 h 229"/>
              <a:gd name="T16" fmla="*/ 65 w 153"/>
              <a:gd name="T17" fmla="*/ 228 h 229"/>
              <a:gd name="T18" fmla="*/ 0 w 153"/>
              <a:gd name="T19" fmla="*/ 216 h 229"/>
              <a:gd name="T20" fmla="*/ 0 w 153"/>
              <a:gd name="T21" fmla="*/ 175 h 229"/>
              <a:gd name="T22" fmla="*/ 30 w 153"/>
              <a:gd name="T23" fmla="*/ 187 h 229"/>
              <a:gd name="T24" fmla="*/ 59 w 153"/>
              <a:gd name="T25" fmla="*/ 193 h 229"/>
              <a:gd name="T26" fmla="*/ 94 w 153"/>
              <a:gd name="T27" fmla="*/ 181 h 229"/>
              <a:gd name="T28" fmla="*/ 106 w 153"/>
              <a:gd name="T29" fmla="*/ 158 h 229"/>
              <a:gd name="T30" fmla="*/ 88 w 153"/>
              <a:gd name="T31" fmla="*/ 134 h 229"/>
              <a:gd name="T32" fmla="*/ 53 w 153"/>
              <a:gd name="T33" fmla="*/ 128 h 229"/>
              <a:gd name="T34" fmla="*/ 35 w 153"/>
              <a:gd name="T35" fmla="*/ 128 h 229"/>
              <a:gd name="T36" fmla="*/ 35 w 153"/>
              <a:gd name="T37" fmla="*/ 93 h 229"/>
              <a:gd name="T38" fmla="*/ 53 w 153"/>
              <a:gd name="T39" fmla="*/ 93 h 229"/>
              <a:gd name="T40" fmla="*/ 88 w 153"/>
              <a:gd name="T41" fmla="*/ 87 h 229"/>
              <a:gd name="T42" fmla="*/ 100 w 153"/>
              <a:gd name="T43" fmla="*/ 64 h 229"/>
              <a:gd name="T44" fmla="*/ 71 w 153"/>
              <a:gd name="T45" fmla="*/ 41 h 229"/>
              <a:gd name="T46" fmla="*/ 47 w 153"/>
              <a:gd name="T47" fmla="*/ 46 h 229"/>
              <a:gd name="T48" fmla="*/ 24 w 153"/>
              <a:gd name="T49" fmla="*/ 58 h 229"/>
              <a:gd name="T50" fmla="*/ 0 w 153"/>
              <a:gd name="T51" fmla="*/ 23 h 229"/>
              <a:gd name="T52" fmla="*/ 71 w 153"/>
              <a:gd name="T53" fmla="*/ 0 h 229"/>
              <a:gd name="T54" fmla="*/ 123 w 153"/>
              <a:gd name="T55" fmla="*/ 17 h 229"/>
              <a:gd name="T56" fmla="*/ 147 w 153"/>
              <a:gd name="T57" fmla="*/ 52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3" h="229">
                <a:moveTo>
                  <a:pt x="147" y="52"/>
                </a:moveTo>
                <a:lnTo>
                  <a:pt x="147" y="52"/>
                </a:lnTo>
                <a:cubicBezTo>
                  <a:pt x="147" y="70"/>
                  <a:pt x="141" y="81"/>
                  <a:pt x="135" y="87"/>
                </a:cubicBezTo>
                <a:cubicBezTo>
                  <a:pt x="123" y="99"/>
                  <a:pt x="112" y="105"/>
                  <a:pt x="100" y="111"/>
                </a:cubicBezTo>
                <a:lnTo>
                  <a:pt x="100" y="111"/>
                </a:lnTo>
                <a:cubicBezTo>
                  <a:pt x="117" y="111"/>
                  <a:pt x="129" y="117"/>
                  <a:pt x="141" y="128"/>
                </a:cubicBezTo>
                <a:cubicBezTo>
                  <a:pt x="147" y="134"/>
                  <a:pt x="152" y="146"/>
                  <a:pt x="152" y="163"/>
                </a:cubicBezTo>
                <a:cubicBezTo>
                  <a:pt x="152" y="181"/>
                  <a:pt x="147" y="198"/>
                  <a:pt x="129" y="210"/>
                </a:cubicBezTo>
                <a:cubicBezTo>
                  <a:pt x="112" y="222"/>
                  <a:pt x="94" y="228"/>
                  <a:pt x="65" y="228"/>
                </a:cubicBezTo>
                <a:cubicBezTo>
                  <a:pt x="41" y="228"/>
                  <a:pt x="18" y="222"/>
                  <a:pt x="0" y="216"/>
                </a:cubicBezTo>
                <a:cubicBezTo>
                  <a:pt x="0" y="175"/>
                  <a:pt x="0" y="175"/>
                  <a:pt x="0" y="175"/>
                </a:cubicBezTo>
                <a:cubicBezTo>
                  <a:pt x="6" y="181"/>
                  <a:pt x="18" y="187"/>
                  <a:pt x="30" y="187"/>
                </a:cubicBezTo>
                <a:cubicBezTo>
                  <a:pt x="41" y="187"/>
                  <a:pt x="47" y="193"/>
                  <a:pt x="59" y="193"/>
                </a:cubicBezTo>
                <a:cubicBezTo>
                  <a:pt x="76" y="193"/>
                  <a:pt x="88" y="187"/>
                  <a:pt x="94" y="181"/>
                </a:cubicBezTo>
                <a:cubicBezTo>
                  <a:pt x="100" y="181"/>
                  <a:pt x="106" y="169"/>
                  <a:pt x="106" y="158"/>
                </a:cubicBezTo>
                <a:cubicBezTo>
                  <a:pt x="106" y="146"/>
                  <a:pt x="100" y="140"/>
                  <a:pt x="88" y="134"/>
                </a:cubicBezTo>
                <a:cubicBezTo>
                  <a:pt x="82" y="134"/>
                  <a:pt x="71" y="128"/>
                  <a:pt x="53" y="128"/>
                </a:cubicBezTo>
                <a:cubicBezTo>
                  <a:pt x="35" y="128"/>
                  <a:pt x="35" y="128"/>
                  <a:pt x="35" y="128"/>
                </a:cubicBezTo>
                <a:cubicBezTo>
                  <a:pt x="35" y="93"/>
                  <a:pt x="35" y="93"/>
                  <a:pt x="35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71" y="93"/>
                  <a:pt x="82" y="93"/>
                  <a:pt x="88" y="87"/>
                </a:cubicBezTo>
                <a:cubicBezTo>
                  <a:pt x="94" y="81"/>
                  <a:pt x="100" y="76"/>
                  <a:pt x="100" y="64"/>
                </a:cubicBezTo>
                <a:cubicBezTo>
                  <a:pt x="100" y="46"/>
                  <a:pt x="88" y="41"/>
                  <a:pt x="71" y="41"/>
                </a:cubicBezTo>
                <a:cubicBezTo>
                  <a:pt x="59" y="41"/>
                  <a:pt x="53" y="41"/>
                  <a:pt x="47" y="46"/>
                </a:cubicBezTo>
                <a:cubicBezTo>
                  <a:pt x="41" y="46"/>
                  <a:pt x="30" y="52"/>
                  <a:pt x="24" y="58"/>
                </a:cubicBezTo>
                <a:cubicBezTo>
                  <a:pt x="0" y="23"/>
                  <a:pt x="0" y="23"/>
                  <a:pt x="0" y="23"/>
                </a:cubicBezTo>
                <a:cubicBezTo>
                  <a:pt x="18" y="11"/>
                  <a:pt x="47" y="0"/>
                  <a:pt x="71" y="0"/>
                </a:cubicBezTo>
                <a:cubicBezTo>
                  <a:pt x="94" y="0"/>
                  <a:pt x="112" y="5"/>
                  <a:pt x="123" y="17"/>
                </a:cubicBezTo>
                <a:cubicBezTo>
                  <a:pt x="141" y="23"/>
                  <a:pt x="147" y="41"/>
                  <a:pt x="147" y="52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8" name="Freeform 257"/>
          <p:cNvSpPr>
            <a:spLocks noChangeArrowheads="1"/>
          </p:cNvSpPr>
          <p:nvPr/>
        </p:nvSpPr>
        <p:spPr bwMode="auto">
          <a:xfrm>
            <a:off x="3109034" y="3801071"/>
            <a:ext cx="76399" cy="90505"/>
          </a:xfrm>
          <a:custGeom>
            <a:avLst/>
            <a:gdLst>
              <a:gd name="T0" fmla="*/ 146 w 153"/>
              <a:gd name="T1" fmla="*/ 53 h 229"/>
              <a:gd name="T2" fmla="*/ 146 w 153"/>
              <a:gd name="T3" fmla="*/ 53 h 229"/>
              <a:gd name="T4" fmla="*/ 134 w 153"/>
              <a:gd name="T5" fmla="*/ 88 h 229"/>
              <a:gd name="T6" fmla="*/ 99 w 153"/>
              <a:gd name="T7" fmla="*/ 111 h 229"/>
              <a:gd name="T8" fmla="*/ 99 w 153"/>
              <a:gd name="T9" fmla="*/ 111 h 229"/>
              <a:gd name="T10" fmla="*/ 140 w 153"/>
              <a:gd name="T11" fmla="*/ 129 h 229"/>
              <a:gd name="T12" fmla="*/ 152 w 153"/>
              <a:gd name="T13" fmla="*/ 164 h 229"/>
              <a:gd name="T14" fmla="*/ 129 w 153"/>
              <a:gd name="T15" fmla="*/ 210 h 229"/>
              <a:gd name="T16" fmla="*/ 64 w 153"/>
              <a:gd name="T17" fmla="*/ 228 h 229"/>
              <a:gd name="T18" fmla="*/ 0 w 153"/>
              <a:gd name="T19" fmla="*/ 216 h 229"/>
              <a:gd name="T20" fmla="*/ 0 w 153"/>
              <a:gd name="T21" fmla="*/ 175 h 229"/>
              <a:gd name="T22" fmla="*/ 29 w 153"/>
              <a:gd name="T23" fmla="*/ 187 h 229"/>
              <a:gd name="T24" fmla="*/ 58 w 153"/>
              <a:gd name="T25" fmla="*/ 193 h 229"/>
              <a:gd name="T26" fmla="*/ 93 w 153"/>
              <a:gd name="T27" fmla="*/ 181 h 229"/>
              <a:gd name="T28" fmla="*/ 105 w 153"/>
              <a:gd name="T29" fmla="*/ 158 h 229"/>
              <a:gd name="T30" fmla="*/ 93 w 153"/>
              <a:gd name="T31" fmla="*/ 134 h 229"/>
              <a:gd name="T32" fmla="*/ 53 w 153"/>
              <a:gd name="T33" fmla="*/ 129 h 229"/>
              <a:gd name="T34" fmla="*/ 35 w 153"/>
              <a:gd name="T35" fmla="*/ 129 h 229"/>
              <a:gd name="T36" fmla="*/ 35 w 153"/>
              <a:gd name="T37" fmla="*/ 93 h 229"/>
              <a:gd name="T38" fmla="*/ 53 w 153"/>
              <a:gd name="T39" fmla="*/ 93 h 229"/>
              <a:gd name="T40" fmla="*/ 88 w 153"/>
              <a:gd name="T41" fmla="*/ 88 h 229"/>
              <a:gd name="T42" fmla="*/ 99 w 153"/>
              <a:gd name="T43" fmla="*/ 64 h 229"/>
              <a:gd name="T44" fmla="*/ 70 w 153"/>
              <a:gd name="T45" fmla="*/ 41 h 229"/>
              <a:gd name="T46" fmla="*/ 47 w 153"/>
              <a:gd name="T47" fmla="*/ 41 h 229"/>
              <a:gd name="T48" fmla="*/ 23 w 153"/>
              <a:gd name="T49" fmla="*/ 58 h 229"/>
              <a:gd name="T50" fmla="*/ 0 w 153"/>
              <a:gd name="T51" fmla="*/ 23 h 229"/>
              <a:gd name="T52" fmla="*/ 70 w 153"/>
              <a:gd name="T53" fmla="*/ 0 h 229"/>
              <a:gd name="T54" fmla="*/ 129 w 153"/>
              <a:gd name="T55" fmla="*/ 18 h 229"/>
              <a:gd name="T56" fmla="*/ 146 w 153"/>
              <a:gd name="T57" fmla="*/ 53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3" h="229">
                <a:moveTo>
                  <a:pt x="146" y="53"/>
                </a:moveTo>
                <a:lnTo>
                  <a:pt x="146" y="53"/>
                </a:lnTo>
                <a:cubicBezTo>
                  <a:pt x="146" y="70"/>
                  <a:pt x="140" y="82"/>
                  <a:pt x="134" y="88"/>
                </a:cubicBezTo>
                <a:cubicBezTo>
                  <a:pt x="123" y="99"/>
                  <a:pt x="111" y="105"/>
                  <a:pt x="99" y="111"/>
                </a:cubicBezTo>
                <a:lnTo>
                  <a:pt x="99" y="111"/>
                </a:lnTo>
                <a:cubicBezTo>
                  <a:pt x="117" y="111"/>
                  <a:pt x="129" y="117"/>
                  <a:pt x="140" y="129"/>
                </a:cubicBezTo>
                <a:cubicBezTo>
                  <a:pt x="146" y="134"/>
                  <a:pt x="152" y="146"/>
                  <a:pt x="152" y="164"/>
                </a:cubicBezTo>
                <a:cubicBezTo>
                  <a:pt x="152" y="181"/>
                  <a:pt x="146" y="199"/>
                  <a:pt x="129" y="210"/>
                </a:cubicBezTo>
                <a:cubicBezTo>
                  <a:pt x="111" y="222"/>
                  <a:pt x="93" y="228"/>
                  <a:pt x="64" y="228"/>
                </a:cubicBezTo>
                <a:cubicBezTo>
                  <a:pt x="41" y="228"/>
                  <a:pt x="18" y="222"/>
                  <a:pt x="0" y="216"/>
                </a:cubicBezTo>
                <a:cubicBezTo>
                  <a:pt x="0" y="175"/>
                  <a:pt x="0" y="175"/>
                  <a:pt x="0" y="175"/>
                </a:cubicBezTo>
                <a:cubicBezTo>
                  <a:pt x="6" y="181"/>
                  <a:pt x="18" y="187"/>
                  <a:pt x="29" y="187"/>
                </a:cubicBezTo>
                <a:cubicBezTo>
                  <a:pt x="41" y="187"/>
                  <a:pt x="47" y="193"/>
                  <a:pt x="58" y="193"/>
                </a:cubicBezTo>
                <a:cubicBezTo>
                  <a:pt x="76" y="193"/>
                  <a:pt x="88" y="187"/>
                  <a:pt x="93" y="181"/>
                </a:cubicBezTo>
                <a:cubicBezTo>
                  <a:pt x="99" y="175"/>
                  <a:pt x="105" y="170"/>
                  <a:pt x="105" y="158"/>
                </a:cubicBezTo>
                <a:cubicBezTo>
                  <a:pt x="105" y="146"/>
                  <a:pt x="99" y="140"/>
                  <a:pt x="93" y="134"/>
                </a:cubicBezTo>
                <a:cubicBezTo>
                  <a:pt x="82" y="134"/>
                  <a:pt x="70" y="129"/>
                  <a:pt x="53" y="129"/>
                </a:cubicBezTo>
                <a:cubicBezTo>
                  <a:pt x="35" y="129"/>
                  <a:pt x="35" y="129"/>
                  <a:pt x="35" y="129"/>
                </a:cubicBezTo>
                <a:cubicBezTo>
                  <a:pt x="35" y="93"/>
                  <a:pt x="35" y="93"/>
                  <a:pt x="35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70" y="93"/>
                  <a:pt x="82" y="93"/>
                  <a:pt x="88" y="88"/>
                </a:cubicBezTo>
                <a:cubicBezTo>
                  <a:pt x="93" y="82"/>
                  <a:pt x="99" y="76"/>
                  <a:pt x="99" y="64"/>
                </a:cubicBezTo>
                <a:cubicBezTo>
                  <a:pt x="99" y="47"/>
                  <a:pt x="88" y="41"/>
                  <a:pt x="70" y="41"/>
                </a:cubicBezTo>
                <a:cubicBezTo>
                  <a:pt x="64" y="41"/>
                  <a:pt x="53" y="41"/>
                  <a:pt x="47" y="41"/>
                </a:cubicBezTo>
                <a:cubicBezTo>
                  <a:pt x="41" y="47"/>
                  <a:pt x="29" y="53"/>
                  <a:pt x="23" y="58"/>
                </a:cubicBezTo>
                <a:cubicBezTo>
                  <a:pt x="0" y="23"/>
                  <a:pt x="0" y="23"/>
                  <a:pt x="0" y="23"/>
                </a:cubicBezTo>
                <a:cubicBezTo>
                  <a:pt x="23" y="12"/>
                  <a:pt x="47" y="0"/>
                  <a:pt x="70" y="0"/>
                </a:cubicBezTo>
                <a:cubicBezTo>
                  <a:pt x="93" y="0"/>
                  <a:pt x="111" y="6"/>
                  <a:pt x="129" y="18"/>
                </a:cubicBezTo>
                <a:cubicBezTo>
                  <a:pt x="140" y="23"/>
                  <a:pt x="146" y="41"/>
                  <a:pt x="146" y="53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" name="Freeform 258"/>
          <p:cNvSpPr>
            <a:spLocks noChangeArrowheads="1"/>
          </p:cNvSpPr>
          <p:nvPr/>
        </p:nvSpPr>
        <p:spPr bwMode="auto">
          <a:xfrm>
            <a:off x="3201859" y="3801071"/>
            <a:ext cx="76399" cy="90505"/>
          </a:xfrm>
          <a:custGeom>
            <a:avLst/>
            <a:gdLst>
              <a:gd name="T0" fmla="*/ 152 w 153"/>
              <a:gd name="T1" fmla="*/ 117 h 229"/>
              <a:gd name="T2" fmla="*/ 152 w 153"/>
              <a:gd name="T3" fmla="*/ 117 h 229"/>
              <a:gd name="T4" fmla="*/ 135 w 153"/>
              <a:gd name="T5" fmla="*/ 199 h 229"/>
              <a:gd name="T6" fmla="*/ 76 w 153"/>
              <a:gd name="T7" fmla="*/ 228 h 229"/>
              <a:gd name="T8" fmla="*/ 18 w 153"/>
              <a:gd name="T9" fmla="*/ 199 h 229"/>
              <a:gd name="T10" fmla="*/ 0 w 153"/>
              <a:gd name="T11" fmla="*/ 117 h 229"/>
              <a:gd name="T12" fmla="*/ 18 w 153"/>
              <a:gd name="T13" fmla="*/ 29 h 229"/>
              <a:gd name="T14" fmla="*/ 76 w 153"/>
              <a:gd name="T15" fmla="*/ 0 h 229"/>
              <a:gd name="T16" fmla="*/ 135 w 153"/>
              <a:gd name="T17" fmla="*/ 29 h 229"/>
              <a:gd name="T18" fmla="*/ 152 w 153"/>
              <a:gd name="T19" fmla="*/ 117 h 229"/>
              <a:gd name="T20" fmla="*/ 47 w 153"/>
              <a:gd name="T21" fmla="*/ 117 h 229"/>
              <a:gd name="T22" fmla="*/ 47 w 153"/>
              <a:gd name="T23" fmla="*/ 117 h 229"/>
              <a:gd name="T24" fmla="*/ 53 w 153"/>
              <a:gd name="T25" fmla="*/ 175 h 229"/>
              <a:gd name="T26" fmla="*/ 76 w 153"/>
              <a:gd name="T27" fmla="*/ 193 h 229"/>
              <a:gd name="T28" fmla="*/ 100 w 153"/>
              <a:gd name="T29" fmla="*/ 175 h 229"/>
              <a:gd name="T30" fmla="*/ 106 w 153"/>
              <a:gd name="T31" fmla="*/ 117 h 229"/>
              <a:gd name="T32" fmla="*/ 100 w 153"/>
              <a:gd name="T33" fmla="*/ 58 h 229"/>
              <a:gd name="T34" fmla="*/ 76 w 153"/>
              <a:gd name="T35" fmla="*/ 41 h 229"/>
              <a:gd name="T36" fmla="*/ 53 w 153"/>
              <a:gd name="T37" fmla="*/ 58 h 229"/>
              <a:gd name="T38" fmla="*/ 47 w 153"/>
              <a:gd name="T39" fmla="*/ 117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3" h="229">
                <a:moveTo>
                  <a:pt x="152" y="117"/>
                </a:moveTo>
                <a:lnTo>
                  <a:pt x="152" y="117"/>
                </a:lnTo>
                <a:cubicBezTo>
                  <a:pt x="152" y="152"/>
                  <a:pt x="147" y="181"/>
                  <a:pt x="135" y="199"/>
                </a:cubicBezTo>
                <a:cubicBezTo>
                  <a:pt x="123" y="216"/>
                  <a:pt x="100" y="228"/>
                  <a:pt x="76" y="228"/>
                </a:cubicBezTo>
                <a:cubicBezTo>
                  <a:pt x="53" y="228"/>
                  <a:pt x="30" y="216"/>
                  <a:pt x="18" y="199"/>
                </a:cubicBezTo>
                <a:cubicBezTo>
                  <a:pt x="6" y="181"/>
                  <a:pt x="0" y="152"/>
                  <a:pt x="0" y="117"/>
                </a:cubicBezTo>
                <a:cubicBezTo>
                  <a:pt x="0" y="76"/>
                  <a:pt x="6" y="47"/>
                  <a:pt x="18" y="29"/>
                </a:cubicBezTo>
                <a:cubicBezTo>
                  <a:pt x="30" y="12"/>
                  <a:pt x="53" y="0"/>
                  <a:pt x="76" y="0"/>
                </a:cubicBezTo>
                <a:cubicBezTo>
                  <a:pt x="100" y="0"/>
                  <a:pt x="123" y="12"/>
                  <a:pt x="135" y="29"/>
                </a:cubicBezTo>
                <a:cubicBezTo>
                  <a:pt x="147" y="53"/>
                  <a:pt x="152" y="76"/>
                  <a:pt x="152" y="117"/>
                </a:cubicBezTo>
                <a:close/>
                <a:moveTo>
                  <a:pt x="47" y="117"/>
                </a:moveTo>
                <a:lnTo>
                  <a:pt x="47" y="117"/>
                </a:lnTo>
                <a:cubicBezTo>
                  <a:pt x="47" y="140"/>
                  <a:pt x="47" y="164"/>
                  <a:pt x="53" y="175"/>
                </a:cubicBezTo>
                <a:cubicBezTo>
                  <a:pt x="59" y="187"/>
                  <a:pt x="65" y="193"/>
                  <a:pt x="76" y="193"/>
                </a:cubicBezTo>
                <a:cubicBezTo>
                  <a:pt x="88" y="193"/>
                  <a:pt x="94" y="187"/>
                  <a:pt x="100" y="175"/>
                </a:cubicBezTo>
                <a:cubicBezTo>
                  <a:pt x="106" y="164"/>
                  <a:pt x="106" y="140"/>
                  <a:pt x="106" y="117"/>
                </a:cubicBezTo>
                <a:cubicBezTo>
                  <a:pt x="106" y="88"/>
                  <a:pt x="106" y="70"/>
                  <a:pt x="100" y="58"/>
                </a:cubicBezTo>
                <a:cubicBezTo>
                  <a:pt x="94" y="47"/>
                  <a:pt x="88" y="41"/>
                  <a:pt x="76" y="41"/>
                </a:cubicBezTo>
                <a:cubicBezTo>
                  <a:pt x="65" y="41"/>
                  <a:pt x="59" y="47"/>
                  <a:pt x="53" y="58"/>
                </a:cubicBezTo>
                <a:cubicBezTo>
                  <a:pt x="47" y="70"/>
                  <a:pt x="47" y="88"/>
                  <a:pt x="47" y="11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2767904" y="2970968"/>
            <a:ext cx="268927" cy="104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4162342" y="1119092"/>
            <a:ext cx="4212007" cy="104644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228600" indent="-228600">
              <a:spcAft>
                <a:spcPts val="0"/>
              </a:spcAft>
              <a:buFontTx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дисциплины (по  ФГОС).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spcAft>
                <a:spcPts val="0"/>
              </a:spcAft>
              <a:buFontTx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Профильные дисциплины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математика,   информатика, физика).</a:t>
            </a:r>
            <a:endParaRPr lang="ru-RU" sz="1600" b="1" dirty="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spcAft>
                <a:spcPts val="0"/>
              </a:spcAft>
              <a:buFontTx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Элективные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(поддерживающие)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Subtitle 2"/>
          <p:cNvSpPr txBox="1">
            <a:spLocks/>
          </p:cNvSpPr>
          <p:nvPr/>
        </p:nvSpPr>
        <p:spPr>
          <a:xfrm>
            <a:off x="1671559" y="1060225"/>
            <a:ext cx="981491" cy="307762"/>
          </a:xfrm>
          <a:prstGeom prst="rect">
            <a:avLst/>
          </a:prstGeom>
        </p:spPr>
        <p:txBody>
          <a:bodyPr vert="horz" wrap="square" lIns="91428" tIns="45713" rIns="91428" bIns="45713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Общая</a:t>
            </a:r>
            <a:endParaRPr lang="en-US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4162342" y="2552360"/>
            <a:ext cx="4212007" cy="17081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228600" indent="-228600">
              <a:spcAft>
                <a:spcPts val="0"/>
              </a:spcAft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Профильные курсы, семинары и мастер-классы.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spcAft>
                <a:spcPts val="0"/>
              </a:spcAft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Профориентационные мероприятия (совместно с вузами и ИТ-компаниями).</a:t>
            </a:r>
          </a:p>
          <a:p>
            <a:pPr marL="228600" indent="-228600">
              <a:spcAft>
                <a:spcPts val="0"/>
              </a:spcAft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региональный технопарк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28600" indent="-228600">
              <a:spcAft>
                <a:spcPts val="0"/>
              </a:spcAft>
              <a:buAutoNum type="arabicPeriod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Прямоугольник 148"/>
          <p:cNvSpPr/>
          <p:nvPr/>
        </p:nvSpPr>
        <p:spPr>
          <a:xfrm>
            <a:off x="1209842" y="2976077"/>
            <a:ext cx="1558062" cy="1038541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1600" y="4260520"/>
            <a:ext cx="1664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каникулярное </a:t>
            </a:r>
          </a:p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Прямоугольник 156"/>
          <p:cNvSpPr/>
          <p:nvPr/>
        </p:nvSpPr>
        <p:spPr>
          <a:xfrm>
            <a:off x="1215343" y="4259711"/>
            <a:ext cx="1955378" cy="621209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62342" y="4278278"/>
            <a:ext cx="367125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школы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и всероссийские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Freeform 200"/>
          <p:cNvSpPr>
            <a:spLocks noChangeArrowheads="1"/>
          </p:cNvSpPr>
          <p:nvPr/>
        </p:nvSpPr>
        <p:spPr bwMode="auto">
          <a:xfrm>
            <a:off x="1186453" y="2646045"/>
            <a:ext cx="2144253" cy="266880"/>
          </a:xfrm>
          <a:custGeom>
            <a:avLst/>
            <a:gdLst>
              <a:gd name="T0" fmla="*/ 4075 w 4076"/>
              <a:gd name="T1" fmla="*/ 0 h 533"/>
              <a:gd name="T2" fmla="*/ 0 w 4076"/>
              <a:gd name="T3" fmla="*/ 0 h 533"/>
              <a:gd name="T4" fmla="*/ 0 w 4076"/>
              <a:gd name="T5" fmla="*/ 532 h 533"/>
              <a:gd name="T6" fmla="*/ 4075 w 4076"/>
              <a:gd name="T7" fmla="*/ 532 h 533"/>
              <a:gd name="T8" fmla="*/ 4075 w 4076"/>
              <a:gd name="T9" fmla="*/ 0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76" h="533">
                <a:moveTo>
                  <a:pt x="4075" y="0"/>
                </a:moveTo>
                <a:lnTo>
                  <a:pt x="0" y="0"/>
                </a:lnTo>
                <a:lnTo>
                  <a:pt x="0" y="532"/>
                </a:lnTo>
                <a:lnTo>
                  <a:pt x="4075" y="532"/>
                </a:lnTo>
                <a:lnTo>
                  <a:pt x="4075" y="0"/>
                </a:ln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lIns="45720" tIns="22860" rIns="45720" bIns="22860" anchor="ctr"/>
          <a:lstStyle/>
          <a:p>
            <a:pPr defTabSz="9142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4454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" name="Subtitle 2"/>
          <p:cNvSpPr txBox="1">
            <a:spLocks/>
          </p:cNvSpPr>
          <p:nvPr/>
        </p:nvSpPr>
        <p:spPr>
          <a:xfrm>
            <a:off x="1303431" y="2625604"/>
            <a:ext cx="3293716" cy="307762"/>
          </a:xfrm>
          <a:prstGeom prst="rect">
            <a:avLst/>
          </a:prstGeom>
        </p:spPr>
        <p:txBody>
          <a:bodyPr vert="horz" wrap="square" lIns="91428" tIns="45713" rIns="91428" bIns="45713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Дополнительная</a:t>
            </a:r>
            <a:endParaRPr lang="en-US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5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2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27D78-9FB9-4F79-9214-5F52DBE68B6B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  <p:pic>
        <p:nvPicPr>
          <p:cNvPr id="5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0" t="4329" r="59898" b="89502"/>
          <a:stretch/>
        </p:blipFill>
        <p:spPr bwMode="auto">
          <a:xfrm>
            <a:off x="491317" y="354842"/>
            <a:ext cx="873457" cy="9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4774" y="632459"/>
            <a:ext cx="4618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ОБРАЗОВАТЕЛЬНАЯ ПРОГРАММА</a:t>
            </a:r>
            <a:endParaRPr lang="ru-RU" sz="20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5"/>
          <a:stretch/>
        </p:blipFill>
        <p:spPr>
          <a:xfrm>
            <a:off x="0" y="4039738"/>
            <a:ext cx="9144000" cy="1117410"/>
          </a:xfrm>
          <a:prstGeom prst="rect">
            <a:avLst/>
          </a:prstGeom>
        </p:spPr>
      </p:pic>
      <p:pic>
        <p:nvPicPr>
          <p:cNvPr id="4098" name="Picture 2" descr="C:\Users\БИФ16\Desktop\cover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97990"/>
            <a:ext cx="4260945" cy="277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7418" y="2317931"/>
            <a:ext cx="306263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endParaRPr lang="ru-RU" dirty="0" smtClean="0"/>
          </a:p>
          <a:p>
            <a:pPr lvl="0"/>
            <a:r>
              <a:rPr lang="ru-RU" dirty="0" smtClean="0"/>
              <a:t>Информатика</a:t>
            </a:r>
            <a:r>
              <a:rPr lang="ru-RU" dirty="0"/>
              <a:t>. 10-11 классы. </a:t>
            </a:r>
            <a:endParaRPr lang="ru-RU" dirty="0" smtClean="0"/>
          </a:p>
          <a:p>
            <a:pPr lvl="0"/>
            <a:r>
              <a:rPr lang="ru-RU" dirty="0" smtClean="0"/>
              <a:t>Углублённый </a:t>
            </a:r>
            <a:r>
              <a:rPr lang="ru-RU" dirty="0"/>
              <a:t>уровень: </a:t>
            </a:r>
            <a:endParaRPr lang="ru-RU" dirty="0" smtClean="0"/>
          </a:p>
          <a:p>
            <a:pPr lvl="0"/>
            <a:r>
              <a:rPr lang="ru-RU" dirty="0" smtClean="0"/>
              <a:t>программа </a:t>
            </a:r>
            <a:r>
              <a:rPr lang="ru-RU" dirty="0"/>
              <a:t>для старшей школы </a:t>
            </a:r>
            <a:endParaRPr lang="ru-RU" dirty="0" smtClean="0"/>
          </a:p>
          <a:p>
            <a:pPr lvl="0"/>
            <a:r>
              <a:rPr lang="ru-RU" dirty="0" smtClean="0"/>
              <a:t>/ </a:t>
            </a:r>
            <a:r>
              <a:rPr lang="ru-RU" dirty="0"/>
              <a:t>К.Ю. Поляков, Е.А. </a:t>
            </a:r>
            <a:r>
              <a:rPr lang="ru-RU" dirty="0" smtClean="0"/>
              <a:t>Еремин</a:t>
            </a:r>
            <a:endParaRPr lang="ru-RU" dirty="0"/>
          </a:p>
        </p:txBody>
      </p:sp>
      <p:pic>
        <p:nvPicPr>
          <p:cNvPr id="11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0" t="4329" r="59898" b="89502"/>
          <a:stretch/>
        </p:blipFill>
        <p:spPr bwMode="auto">
          <a:xfrm>
            <a:off x="206989" y="1569496"/>
            <a:ext cx="284328" cy="31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БИФ16\Downloads\Telegram Desktop\_(FIT)---IT_klass-buklet-2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0" t="4329" r="59898" b="89502"/>
          <a:stretch/>
        </p:blipFill>
        <p:spPr bwMode="auto">
          <a:xfrm>
            <a:off x="191063" y="1901772"/>
            <a:ext cx="284328" cy="31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5391" y="1525289"/>
            <a:ext cx="2388795" cy="647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урока информатики</a:t>
            </a:r>
          </a:p>
          <a:p>
            <a:pPr>
              <a:lnSpc>
                <a:spcPts val="2300"/>
              </a:lnSpc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уроков математики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2961566" y="1699081"/>
            <a:ext cx="81885" cy="33227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104833" y="1687705"/>
            <a:ext cx="113845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неделю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0232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6129513</TotalTime>
  <Words>631</Words>
  <Application>Microsoft Macintosh PowerPoint</Application>
  <PresentationFormat>Экран (16:9)</PresentationFormat>
  <Paragraphs>189</Paragraphs>
  <Slides>34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3" baseType="lpstr">
      <vt:lpstr>Calibri</vt:lpstr>
      <vt:lpstr>Gill Sans</vt:lpstr>
      <vt:lpstr>Lato Black</vt:lpstr>
      <vt:lpstr>Lato Light</vt:lpstr>
      <vt:lpstr>Lato Regular</vt:lpstr>
      <vt:lpstr>Tahoma</vt:lpstr>
      <vt:lpstr>Times New Roman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 лицей</vt:lpstr>
      <vt:lpstr>Презентация PowerPoint</vt:lpstr>
      <vt:lpstr>Презентация PowerPoint</vt:lpstr>
      <vt:lpstr>Презентация PowerPoint</vt:lpstr>
      <vt:lpstr>10 лицей</vt:lpstr>
      <vt:lpstr>Презентация PowerPoint</vt:lpstr>
      <vt:lpstr>Презентация PowerPoint</vt:lpstr>
      <vt:lpstr>Презентация PowerPoint</vt:lpstr>
      <vt:lpstr>32 лицей</vt:lpstr>
      <vt:lpstr>Презентация PowerPoint</vt:lpstr>
      <vt:lpstr>Презентация PowerPoint</vt:lpstr>
      <vt:lpstr>Презентация PowerPoint</vt:lpstr>
      <vt:lpstr>Шуховский лицей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user1</dc:creator>
  <cp:lastModifiedBy>пользователь Microsoft Office</cp:lastModifiedBy>
  <cp:revision>2962</cp:revision>
  <cp:lastPrinted>2017-04-21T14:50:40Z</cp:lastPrinted>
  <dcterms:created xsi:type="dcterms:W3CDTF">2014-11-12T21:47:38Z</dcterms:created>
  <dcterms:modified xsi:type="dcterms:W3CDTF">2017-09-16T04:31:36Z</dcterms:modified>
</cp:coreProperties>
</file>