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66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8D11A-4827-4DEA-BF80-2F08B0620499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69C3F-C9F0-40C3-AD01-E2A7B2A16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894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8D11A-4827-4DEA-BF80-2F08B0620499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69C3F-C9F0-40C3-AD01-E2A7B2A16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235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8D11A-4827-4DEA-BF80-2F08B0620499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69C3F-C9F0-40C3-AD01-E2A7B2A16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822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8D11A-4827-4DEA-BF80-2F08B0620499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69C3F-C9F0-40C3-AD01-E2A7B2A16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270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8D11A-4827-4DEA-BF80-2F08B0620499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69C3F-C9F0-40C3-AD01-E2A7B2A16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063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8D11A-4827-4DEA-BF80-2F08B0620499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69C3F-C9F0-40C3-AD01-E2A7B2A16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486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8D11A-4827-4DEA-BF80-2F08B0620499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69C3F-C9F0-40C3-AD01-E2A7B2A16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149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8D11A-4827-4DEA-BF80-2F08B0620499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69C3F-C9F0-40C3-AD01-E2A7B2A16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787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8D11A-4827-4DEA-BF80-2F08B0620499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69C3F-C9F0-40C3-AD01-E2A7B2A16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699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8D11A-4827-4DEA-BF80-2F08B0620499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69C3F-C9F0-40C3-AD01-E2A7B2A16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727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8D11A-4827-4DEA-BF80-2F08B0620499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69C3F-C9F0-40C3-AD01-E2A7B2A16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916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8D11A-4827-4DEA-BF80-2F08B0620499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69C3F-C9F0-40C3-AD01-E2A7B2A16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617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19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01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42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84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35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74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16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2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23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71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03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26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425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0</Words>
  <Application>Microsoft Office PowerPoint</Application>
  <PresentationFormat>Экран (16:9)</PresentationFormat>
  <Paragraphs>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Mike</dc:creator>
  <cp:lastModifiedBy>Mike</cp:lastModifiedBy>
  <cp:revision>1</cp:revision>
  <dcterms:created xsi:type="dcterms:W3CDTF">2017-12-13T16:43:28Z</dcterms:created>
  <dcterms:modified xsi:type="dcterms:W3CDTF">2017-12-13T16:45:42Z</dcterms:modified>
</cp:coreProperties>
</file>