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56" r:id="rId2"/>
    <p:sldMasterId id="2147483768" r:id="rId3"/>
  </p:sldMasterIdLst>
  <p:notesMasterIdLst>
    <p:notesMasterId r:id="rId15"/>
  </p:notesMasterIdLst>
  <p:handoutMasterIdLst>
    <p:handoutMasterId r:id="rId16"/>
  </p:handoutMasterIdLst>
  <p:sldIdLst>
    <p:sldId id="278" r:id="rId4"/>
    <p:sldId id="274" r:id="rId5"/>
    <p:sldId id="272" r:id="rId6"/>
    <p:sldId id="277" r:id="rId7"/>
    <p:sldId id="273" r:id="rId8"/>
    <p:sldId id="279" r:id="rId9"/>
    <p:sldId id="275" r:id="rId10"/>
    <p:sldId id="276" r:id="rId11"/>
    <p:sldId id="283" r:id="rId12"/>
    <p:sldId id="282" r:id="rId13"/>
    <p:sldId id="270" r:id="rId14"/>
  </p:sldIdLst>
  <p:sldSz cx="10691813" cy="7559675"/>
  <p:notesSz cx="6858000" cy="9144000"/>
  <p:defaultTextStyle>
    <a:defPPr>
      <a:defRPr lang="ru-RU"/>
    </a:defPPr>
    <a:lvl1pPr marL="0" algn="l" defTabSz="10421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051" algn="l" defTabSz="10421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100" algn="l" defTabSz="10421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149" algn="l" defTabSz="10421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200" algn="l" defTabSz="10421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248" algn="l" defTabSz="10421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300" algn="l" defTabSz="10421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7349" algn="l" defTabSz="10421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8400" algn="l" defTabSz="10421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A"/>
    <a:srgbClr val="C43CA4"/>
    <a:srgbClr val="ED7D31"/>
    <a:srgbClr val="F7A600"/>
    <a:srgbClr val="C7484A"/>
    <a:srgbClr val="164F86"/>
    <a:srgbClr val="53585F"/>
    <a:srgbClr val="054109"/>
    <a:srgbClr val="FFFFFF"/>
    <a:srgbClr val="77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>
      <p:cViewPr>
        <p:scale>
          <a:sx n="84" d="100"/>
          <a:sy n="84" d="100"/>
        </p:scale>
        <p:origin x="-912" y="27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612E8-CF91-4FDB-9E17-AD84E025A068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0C6A4-6FDC-401C-A008-08477100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977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4EE1-10EC-491E-9BAC-A52AAEDEA0B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6C689-1779-4D7A-992D-A7E352A1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404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0421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051" algn="l" defTabSz="10421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100" algn="l" defTabSz="10421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149" algn="l" defTabSz="10421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200" algn="l" defTabSz="10421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248" algn="l" defTabSz="10421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300" algn="l" defTabSz="10421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349" algn="l" defTabSz="10421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400" algn="l" defTabSz="10421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689-1779-4D7A-992D-A7E352A187F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689-1779-4D7A-992D-A7E352A187F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689-1779-4D7A-992D-A7E352A187F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689-1779-4D7A-992D-A7E352A187F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689-1779-4D7A-992D-A7E352A187F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689-1779-4D7A-992D-A7E352A187F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689-1779-4D7A-992D-A7E352A187F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689-1779-4D7A-992D-A7E352A187F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689-1779-4D7A-992D-A7E352A187F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2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598" indent="0" algn="ctr">
              <a:buNone/>
              <a:defRPr sz="2200"/>
            </a:lvl2pPr>
            <a:lvl3pPr marL="1007195" indent="0" algn="ctr">
              <a:buNone/>
              <a:defRPr sz="1900"/>
            </a:lvl3pPr>
            <a:lvl4pPr marL="1510793" indent="0" algn="ctr">
              <a:buNone/>
              <a:defRPr sz="1700"/>
            </a:lvl4pPr>
            <a:lvl5pPr marL="2014390" indent="0" algn="ctr">
              <a:buNone/>
              <a:defRPr sz="1700"/>
            </a:lvl5pPr>
            <a:lvl6pPr marL="2517990" indent="0" algn="ctr">
              <a:buNone/>
              <a:defRPr sz="1700"/>
            </a:lvl6pPr>
            <a:lvl7pPr marL="3021585" indent="0" algn="ctr">
              <a:buNone/>
              <a:defRPr sz="1700"/>
            </a:lvl7pPr>
            <a:lvl8pPr marL="3525184" indent="0" algn="ctr">
              <a:buNone/>
              <a:defRPr sz="1700"/>
            </a:lvl8pPr>
            <a:lvl9pPr marL="4028782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835A-99B7-4279-AD6B-3A257B4C0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8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F69E-24DC-4490-ABE0-3967812256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0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5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70" y="402485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D407-9629-4C0F-8EF1-F2E6B8BCFE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6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2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598" indent="0" algn="ctr">
              <a:buNone/>
              <a:defRPr sz="2200"/>
            </a:lvl2pPr>
            <a:lvl3pPr marL="1007195" indent="0" algn="ctr">
              <a:buNone/>
              <a:defRPr sz="1900"/>
            </a:lvl3pPr>
            <a:lvl4pPr marL="1510793" indent="0" algn="ctr">
              <a:buNone/>
              <a:defRPr sz="1700"/>
            </a:lvl4pPr>
            <a:lvl5pPr marL="2014390" indent="0" algn="ctr">
              <a:buNone/>
              <a:defRPr sz="1700"/>
            </a:lvl5pPr>
            <a:lvl6pPr marL="2517990" indent="0" algn="ctr">
              <a:buNone/>
              <a:defRPr sz="1700"/>
            </a:lvl6pPr>
            <a:lvl7pPr marL="3021585" indent="0" algn="ctr">
              <a:buNone/>
              <a:defRPr sz="1700"/>
            </a:lvl7pPr>
            <a:lvl8pPr marL="3525184" indent="0" algn="ctr">
              <a:buNone/>
              <a:defRPr sz="1700"/>
            </a:lvl8pPr>
            <a:lvl9pPr marL="4028782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835A-99B7-4279-AD6B-3A257B4C0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9C64-4668-4644-AB43-F60009F004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05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7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5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3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9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51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7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C071-B4DC-436E-A131-E9789B57D5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C9A3-08B0-4316-AEEF-571A67831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8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98" indent="0">
              <a:buNone/>
              <a:defRPr sz="2200" b="1"/>
            </a:lvl2pPr>
            <a:lvl3pPr marL="1007195" indent="0">
              <a:buNone/>
              <a:defRPr sz="1900" b="1"/>
            </a:lvl3pPr>
            <a:lvl4pPr marL="1510793" indent="0">
              <a:buNone/>
              <a:defRPr sz="1700" b="1"/>
            </a:lvl4pPr>
            <a:lvl5pPr marL="2014390" indent="0">
              <a:buNone/>
              <a:defRPr sz="1700" b="1"/>
            </a:lvl5pPr>
            <a:lvl6pPr marL="2517990" indent="0">
              <a:buNone/>
              <a:defRPr sz="1700" b="1"/>
            </a:lvl6pPr>
            <a:lvl7pPr marL="3021585" indent="0">
              <a:buNone/>
              <a:defRPr sz="1700" b="1"/>
            </a:lvl7pPr>
            <a:lvl8pPr marL="3525184" indent="0">
              <a:buNone/>
              <a:defRPr sz="1700" b="1"/>
            </a:lvl8pPr>
            <a:lvl9pPr marL="402878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8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98" indent="0">
              <a:buNone/>
              <a:defRPr sz="2200" b="1"/>
            </a:lvl2pPr>
            <a:lvl3pPr marL="1007195" indent="0">
              <a:buNone/>
              <a:defRPr sz="1900" b="1"/>
            </a:lvl3pPr>
            <a:lvl4pPr marL="1510793" indent="0">
              <a:buNone/>
              <a:defRPr sz="1700" b="1"/>
            </a:lvl4pPr>
            <a:lvl5pPr marL="2014390" indent="0">
              <a:buNone/>
              <a:defRPr sz="1700" b="1"/>
            </a:lvl5pPr>
            <a:lvl6pPr marL="2517990" indent="0">
              <a:buNone/>
              <a:defRPr sz="1700" b="1"/>
            </a:lvl6pPr>
            <a:lvl7pPr marL="3021585" indent="0">
              <a:buNone/>
              <a:defRPr sz="1700" b="1"/>
            </a:lvl7pPr>
            <a:lvl8pPr marL="3525184" indent="0">
              <a:buNone/>
              <a:defRPr sz="1700" b="1"/>
            </a:lvl8pPr>
            <a:lvl9pPr marL="402878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8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F280-28A0-461E-BA95-D93B9638C2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75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6911-9611-43CA-955F-C5211585D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1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1D99-6CFC-4F37-B527-C0514FF0F6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5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61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598" indent="0">
              <a:buNone/>
              <a:defRPr sz="1600"/>
            </a:lvl2pPr>
            <a:lvl3pPr marL="1007195" indent="0">
              <a:buNone/>
              <a:defRPr sz="1400"/>
            </a:lvl3pPr>
            <a:lvl4pPr marL="1510793" indent="0">
              <a:buNone/>
              <a:defRPr sz="1100"/>
            </a:lvl4pPr>
            <a:lvl5pPr marL="2014390" indent="0">
              <a:buNone/>
              <a:defRPr sz="1100"/>
            </a:lvl5pPr>
            <a:lvl6pPr marL="2517990" indent="0">
              <a:buNone/>
              <a:defRPr sz="1100"/>
            </a:lvl6pPr>
            <a:lvl7pPr marL="3021585" indent="0">
              <a:buNone/>
              <a:defRPr sz="1100"/>
            </a:lvl7pPr>
            <a:lvl8pPr marL="3525184" indent="0">
              <a:buNone/>
              <a:defRPr sz="1100"/>
            </a:lvl8pPr>
            <a:lvl9pPr marL="402878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2B0-D998-4253-B0E8-D3F1EFF8AB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3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9C64-4668-4644-AB43-F60009F004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2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61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598" indent="0">
              <a:buNone/>
              <a:defRPr sz="3100"/>
            </a:lvl2pPr>
            <a:lvl3pPr marL="1007195" indent="0">
              <a:buNone/>
              <a:defRPr sz="2600"/>
            </a:lvl3pPr>
            <a:lvl4pPr marL="1510793" indent="0">
              <a:buNone/>
              <a:defRPr sz="2200"/>
            </a:lvl4pPr>
            <a:lvl5pPr marL="2014390" indent="0">
              <a:buNone/>
              <a:defRPr sz="2200"/>
            </a:lvl5pPr>
            <a:lvl6pPr marL="2517990" indent="0">
              <a:buNone/>
              <a:defRPr sz="2200"/>
            </a:lvl6pPr>
            <a:lvl7pPr marL="3021585" indent="0">
              <a:buNone/>
              <a:defRPr sz="2200"/>
            </a:lvl7pPr>
            <a:lvl8pPr marL="3525184" indent="0">
              <a:buNone/>
              <a:defRPr sz="2200"/>
            </a:lvl8pPr>
            <a:lvl9pPr marL="402878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598" indent="0">
              <a:buNone/>
              <a:defRPr sz="1600"/>
            </a:lvl2pPr>
            <a:lvl3pPr marL="1007195" indent="0">
              <a:buNone/>
              <a:defRPr sz="1400"/>
            </a:lvl3pPr>
            <a:lvl4pPr marL="1510793" indent="0">
              <a:buNone/>
              <a:defRPr sz="1100"/>
            </a:lvl4pPr>
            <a:lvl5pPr marL="2014390" indent="0">
              <a:buNone/>
              <a:defRPr sz="1100"/>
            </a:lvl5pPr>
            <a:lvl6pPr marL="2517990" indent="0">
              <a:buNone/>
              <a:defRPr sz="1100"/>
            </a:lvl6pPr>
            <a:lvl7pPr marL="3021585" indent="0">
              <a:buNone/>
              <a:defRPr sz="1100"/>
            </a:lvl7pPr>
            <a:lvl8pPr marL="3525184" indent="0">
              <a:buNone/>
              <a:defRPr sz="1100"/>
            </a:lvl8pPr>
            <a:lvl9pPr marL="402878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6CF-1376-464E-8FE4-4075AC793F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52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F69E-24DC-4490-ABE0-3967812256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8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5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70" y="402485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D407-9629-4C0F-8EF1-F2E6B8BCFE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96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2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598" indent="0" algn="ctr">
              <a:buNone/>
              <a:defRPr sz="2200"/>
            </a:lvl2pPr>
            <a:lvl3pPr marL="1007195" indent="0" algn="ctr">
              <a:buNone/>
              <a:defRPr sz="1900"/>
            </a:lvl3pPr>
            <a:lvl4pPr marL="1510793" indent="0" algn="ctr">
              <a:buNone/>
              <a:defRPr sz="1700"/>
            </a:lvl4pPr>
            <a:lvl5pPr marL="2014390" indent="0" algn="ctr">
              <a:buNone/>
              <a:defRPr sz="1700"/>
            </a:lvl5pPr>
            <a:lvl6pPr marL="2517990" indent="0" algn="ctr">
              <a:buNone/>
              <a:defRPr sz="1700"/>
            </a:lvl6pPr>
            <a:lvl7pPr marL="3021585" indent="0" algn="ctr">
              <a:buNone/>
              <a:defRPr sz="1700"/>
            </a:lvl7pPr>
            <a:lvl8pPr marL="3525184" indent="0" algn="ctr">
              <a:buNone/>
              <a:defRPr sz="1700"/>
            </a:lvl8pPr>
            <a:lvl9pPr marL="4028782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835A-99B7-4279-AD6B-3A257B4C0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10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9C64-4668-4644-AB43-F60009F004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93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7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5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3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9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51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7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C071-B4DC-436E-A131-E9789B57D5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09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C9A3-08B0-4316-AEEF-571A67831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36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98" indent="0">
              <a:buNone/>
              <a:defRPr sz="2200" b="1"/>
            </a:lvl2pPr>
            <a:lvl3pPr marL="1007195" indent="0">
              <a:buNone/>
              <a:defRPr sz="1900" b="1"/>
            </a:lvl3pPr>
            <a:lvl4pPr marL="1510793" indent="0">
              <a:buNone/>
              <a:defRPr sz="1700" b="1"/>
            </a:lvl4pPr>
            <a:lvl5pPr marL="2014390" indent="0">
              <a:buNone/>
              <a:defRPr sz="1700" b="1"/>
            </a:lvl5pPr>
            <a:lvl6pPr marL="2517990" indent="0">
              <a:buNone/>
              <a:defRPr sz="1700" b="1"/>
            </a:lvl6pPr>
            <a:lvl7pPr marL="3021585" indent="0">
              <a:buNone/>
              <a:defRPr sz="1700" b="1"/>
            </a:lvl7pPr>
            <a:lvl8pPr marL="3525184" indent="0">
              <a:buNone/>
              <a:defRPr sz="1700" b="1"/>
            </a:lvl8pPr>
            <a:lvl9pPr marL="402878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8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98" indent="0">
              <a:buNone/>
              <a:defRPr sz="2200" b="1"/>
            </a:lvl2pPr>
            <a:lvl3pPr marL="1007195" indent="0">
              <a:buNone/>
              <a:defRPr sz="1900" b="1"/>
            </a:lvl3pPr>
            <a:lvl4pPr marL="1510793" indent="0">
              <a:buNone/>
              <a:defRPr sz="1700" b="1"/>
            </a:lvl4pPr>
            <a:lvl5pPr marL="2014390" indent="0">
              <a:buNone/>
              <a:defRPr sz="1700" b="1"/>
            </a:lvl5pPr>
            <a:lvl6pPr marL="2517990" indent="0">
              <a:buNone/>
              <a:defRPr sz="1700" b="1"/>
            </a:lvl6pPr>
            <a:lvl7pPr marL="3021585" indent="0">
              <a:buNone/>
              <a:defRPr sz="1700" b="1"/>
            </a:lvl7pPr>
            <a:lvl8pPr marL="3525184" indent="0">
              <a:buNone/>
              <a:defRPr sz="1700" b="1"/>
            </a:lvl8pPr>
            <a:lvl9pPr marL="402878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8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F280-28A0-461E-BA95-D93B9638C2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38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6911-9611-43CA-955F-C5211585D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9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1D99-6CFC-4F37-B527-C0514FF0F6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7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5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3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9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51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7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C071-B4DC-436E-A131-E9789B57D5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99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61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598" indent="0">
              <a:buNone/>
              <a:defRPr sz="1600"/>
            </a:lvl2pPr>
            <a:lvl3pPr marL="1007195" indent="0">
              <a:buNone/>
              <a:defRPr sz="1400"/>
            </a:lvl3pPr>
            <a:lvl4pPr marL="1510793" indent="0">
              <a:buNone/>
              <a:defRPr sz="1100"/>
            </a:lvl4pPr>
            <a:lvl5pPr marL="2014390" indent="0">
              <a:buNone/>
              <a:defRPr sz="1100"/>
            </a:lvl5pPr>
            <a:lvl6pPr marL="2517990" indent="0">
              <a:buNone/>
              <a:defRPr sz="1100"/>
            </a:lvl6pPr>
            <a:lvl7pPr marL="3021585" indent="0">
              <a:buNone/>
              <a:defRPr sz="1100"/>
            </a:lvl7pPr>
            <a:lvl8pPr marL="3525184" indent="0">
              <a:buNone/>
              <a:defRPr sz="1100"/>
            </a:lvl8pPr>
            <a:lvl9pPr marL="402878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2B0-D998-4253-B0E8-D3F1EFF8AB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4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61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598" indent="0">
              <a:buNone/>
              <a:defRPr sz="3100"/>
            </a:lvl2pPr>
            <a:lvl3pPr marL="1007195" indent="0">
              <a:buNone/>
              <a:defRPr sz="2600"/>
            </a:lvl3pPr>
            <a:lvl4pPr marL="1510793" indent="0">
              <a:buNone/>
              <a:defRPr sz="2200"/>
            </a:lvl4pPr>
            <a:lvl5pPr marL="2014390" indent="0">
              <a:buNone/>
              <a:defRPr sz="2200"/>
            </a:lvl5pPr>
            <a:lvl6pPr marL="2517990" indent="0">
              <a:buNone/>
              <a:defRPr sz="2200"/>
            </a:lvl6pPr>
            <a:lvl7pPr marL="3021585" indent="0">
              <a:buNone/>
              <a:defRPr sz="2200"/>
            </a:lvl7pPr>
            <a:lvl8pPr marL="3525184" indent="0">
              <a:buNone/>
              <a:defRPr sz="2200"/>
            </a:lvl8pPr>
            <a:lvl9pPr marL="402878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598" indent="0">
              <a:buNone/>
              <a:defRPr sz="1600"/>
            </a:lvl2pPr>
            <a:lvl3pPr marL="1007195" indent="0">
              <a:buNone/>
              <a:defRPr sz="1400"/>
            </a:lvl3pPr>
            <a:lvl4pPr marL="1510793" indent="0">
              <a:buNone/>
              <a:defRPr sz="1100"/>
            </a:lvl4pPr>
            <a:lvl5pPr marL="2014390" indent="0">
              <a:buNone/>
              <a:defRPr sz="1100"/>
            </a:lvl5pPr>
            <a:lvl6pPr marL="2517990" indent="0">
              <a:buNone/>
              <a:defRPr sz="1100"/>
            </a:lvl6pPr>
            <a:lvl7pPr marL="3021585" indent="0">
              <a:buNone/>
              <a:defRPr sz="1100"/>
            </a:lvl7pPr>
            <a:lvl8pPr marL="3525184" indent="0">
              <a:buNone/>
              <a:defRPr sz="1100"/>
            </a:lvl8pPr>
            <a:lvl9pPr marL="402878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6CF-1376-464E-8FE4-4075AC793F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24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F69E-24DC-4490-ABE0-3967812256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44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5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70" y="402485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D407-9629-4C0F-8EF1-F2E6B8BCFE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C9A3-08B0-4316-AEEF-571A67831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8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98" indent="0">
              <a:buNone/>
              <a:defRPr sz="2200" b="1"/>
            </a:lvl2pPr>
            <a:lvl3pPr marL="1007195" indent="0">
              <a:buNone/>
              <a:defRPr sz="1900" b="1"/>
            </a:lvl3pPr>
            <a:lvl4pPr marL="1510793" indent="0">
              <a:buNone/>
              <a:defRPr sz="1700" b="1"/>
            </a:lvl4pPr>
            <a:lvl5pPr marL="2014390" indent="0">
              <a:buNone/>
              <a:defRPr sz="1700" b="1"/>
            </a:lvl5pPr>
            <a:lvl6pPr marL="2517990" indent="0">
              <a:buNone/>
              <a:defRPr sz="1700" b="1"/>
            </a:lvl6pPr>
            <a:lvl7pPr marL="3021585" indent="0">
              <a:buNone/>
              <a:defRPr sz="1700" b="1"/>
            </a:lvl7pPr>
            <a:lvl8pPr marL="3525184" indent="0">
              <a:buNone/>
              <a:defRPr sz="1700" b="1"/>
            </a:lvl8pPr>
            <a:lvl9pPr marL="402878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8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98" indent="0">
              <a:buNone/>
              <a:defRPr sz="2200" b="1"/>
            </a:lvl2pPr>
            <a:lvl3pPr marL="1007195" indent="0">
              <a:buNone/>
              <a:defRPr sz="1900" b="1"/>
            </a:lvl3pPr>
            <a:lvl4pPr marL="1510793" indent="0">
              <a:buNone/>
              <a:defRPr sz="1700" b="1"/>
            </a:lvl4pPr>
            <a:lvl5pPr marL="2014390" indent="0">
              <a:buNone/>
              <a:defRPr sz="1700" b="1"/>
            </a:lvl5pPr>
            <a:lvl6pPr marL="2517990" indent="0">
              <a:buNone/>
              <a:defRPr sz="1700" b="1"/>
            </a:lvl6pPr>
            <a:lvl7pPr marL="3021585" indent="0">
              <a:buNone/>
              <a:defRPr sz="1700" b="1"/>
            </a:lvl7pPr>
            <a:lvl8pPr marL="3525184" indent="0">
              <a:buNone/>
              <a:defRPr sz="1700" b="1"/>
            </a:lvl8pPr>
            <a:lvl9pPr marL="402878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8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F280-28A0-461E-BA95-D93B9638C2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3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6911-9611-43CA-955F-C5211585D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6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1D99-6CFC-4F37-B527-C0514FF0F6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61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598" indent="0">
              <a:buNone/>
              <a:defRPr sz="1600"/>
            </a:lvl2pPr>
            <a:lvl3pPr marL="1007195" indent="0">
              <a:buNone/>
              <a:defRPr sz="1400"/>
            </a:lvl3pPr>
            <a:lvl4pPr marL="1510793" indent="0">
              <a:buNone/>
              <a:defRPr sz="1100"/>
            </a:lvl4pPr>
            <a:lvl5pPr marL="2014390" indent="0">
              <a:buNone/>
              <a:defRPr sz="1100"/>
            </a:lvl5pPr>
            <a:lvl6pPr marL="2517990" indent="0">
              <a:buNone/>
              <a:defRPr sz="1100"/>
            </a:lvl6pPr>
            <a:lvl7pPr marL="3021585" indent="0">
              <a:buNone/>
              <a:defRPr sz="1100"/>
            </a:lvl7pPr>
            <a:lvl8pPr marL="3525184" indent="0">
              <a:buNone/>
              <a:defRPr sz="1100"/>
            </a:lvl8pPr>
            <a:lvl9pPr marL="402878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2B0-D998-4253-B0E8-D3F1EFF8AB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61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598" indent="0">
              <a:buNone/>
              <a:defRPr sz="3100"/>
            </a:lvl2pPr>
            <a:lvl3pPr marL="1007195" indent="0">
              <a:buNone/>
              <a:defRPr sz="2600"/>
            </a:lvl3pPr>
            <a:lvl4pPr marL="1510793" indent="0">
              <a:buNone/>
              <a:defRPr sz="2200"/>
            </a:lvl4pPr>
            <a:lvl5pPr marL="2014390" indent="0">
              <a:buNone/>
              <a:defRPr sz="2200"/>
            </a:lvl5pPr>
            <a:lvl6pPr marL="2517990" indent="0">
              <a:buNone/>
              <a:defRPr sz="2200"/>
            </a:lvl6pPr>
            <a:lvl7pPr marL="3021585" indent="0">
              <a:buNone/>
              <a:defRPr sz="2200"/>
            </a:lvl7pPr>
            <a:lvl8pPr marL="3525184" indent="0">
              <a:buNone/>
              <a:defRPr sz="2200"/>
            </a:lvl8pPr>
            <a:lvl9pPr marL="402878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598" indent="0">
              <a:buNone/>
              <a:defRPr sz="1600"/>
            </a:lvl2pPr>
            <a:lvl3pPr marL="1007195" indent="0">
              <a:buNone/>
              <a:defRPr sz="1400"/>
            </a:lvl3pPr>
            <a:lvl4pPr marL="1510793" indent="0">
              <a:buNone/>
              <a:defRPr sz="1100"/>
            </a:lvl4pPr>
            <a:lvl5pPr marL="2014390" indent="0">
              <a:buNone/>
              <a:defRPr sz="1100"/>
            </a:lvl5pPr>
            <a:lvl6pPr marL="2517990" indent="0">
              <a:buNone/>
              <a:defRPr sz="1100"/>
            </a:lvl6pPr>
            <a:lvl7pPr marL="3021585" indent="0">
              <a:buNone/>
              <a:defRPr sz="1100"/>
            </a:lvl7pPr>
            <a:lvl8pPr marL="3525184" indent="0">
              <a:buNone/>
              <a:defRPr sz="1100"/>
            </a:lvl8pPr>
            <a:lvl9pPr marL="402878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6CF-1376-464E-8FE4-4075AC793F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2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371" tIns="45686" rIns="91371" bIns="456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371" tIns="45686" rIns="91371" bIns="456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7"/>
            <a:ext cx="2405658" cy="402483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B9B-D91B-4AF1-AE27-8B037DE355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7"/>
            <a:ext cx="3608487" cy="402483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7"/>
            <a:ext cx="2405658" cy="402483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1007195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798" indent="-251798" algn="l" defTabSz="100719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396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995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593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191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790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386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984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0582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98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95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793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390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990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585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184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782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371" tIns="45686" rIns="91371" bIns="456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371" tIns="45686" rIns="91371" bIns="456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7"/>
            <a:ext cx="2405658" cy="402483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B9B-D91B-4AF1-AE27-8B037DE355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7"/>
            <a:ext cx="3608487" cy="402483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7"/>
            <a:ext cx="2405658" cy="402483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7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1007195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798" indent="-251798" algn="l" defTabSz="100719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396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995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593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191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790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386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984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0582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98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95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793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390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990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585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184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782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371" tIns="45686" rIns="91371" bIns="456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371" tIns="45686" rIns="91371" bIns="456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7"/>
            <a:ext cx="2405658" cy="402483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B9B-D91B-4AF1-AE27-8B037DE355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7"/>
            <a:ext cx="3608487" cy="402483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7"/>
            <a:ext cx="2405658" cy="402483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8DCC-7141-4767-8E99-BE783604ED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4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1007195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798" indent="-251798" algn="l" defTabSz="100719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396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995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593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191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790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386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984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0582" indent="-251798" algn="l" defTabSz="1007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98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95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793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390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990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585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184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782" algn="l" defTabSz="10071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5970" y="299895"/>
            <a:ext cx="7559675" cy="6562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ОПОРНЫЙ ВУЗ РЕГИОНА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1" y="1619873"/>
            <a:ext cx="1739812" cy="17397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93" y="3978161"/>
            <a:ext cx="10439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/>
                <a:ea typeface="Calibri"/>
              </a:rPr>
              <a:t>Университет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ea typeface="Calibri"/>
              </a:rPr>
              <a:t> -</a:t>
            </a:r>
            <a:r>
              <a:rPr lang="ru-RU" sz="3600" b="1" dirty="0" smtClean="0">
                <a:solidFill>
                  <a:schemeClr val="bg1"/>
                </a:solidFill>
                <a:latin typeface="Times New Roman"/>
                <a:ea typeface="Calibri"/>
              </a:rPr>
              <a:t> центр</a:t>
            </a:r>
            <a:endParaRPr lang="en-US" sz="3600" b="1" dirty="0" smtClean="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/>
                <a:ea typeface="Calibri"/>
              </a:rPr>
              <a:t>социальных </a:t>
            </a:r>
            <a:r>
              <a:rPr lang="ru-RU" sz="3600" b="1" dirty="0">
                <a:solidFill>
                  <a:schemeClr val="bg1"/>
                </a:solidFill>
                <a:latin typeface="Times New Roman"/>
                <a:ea typeface="Calibri"/>
              </a:rPr>
              <a:t>инноваций нового </a:t>
            </a:r>
            <a:r>
              <a:rPr lang="ru-RU" sz="3600" b="1" dirty="0" smtClean="0">
                <a:solidFill>
                  <a:schemeClr val="bg1"/>
                </a:solidFill>
                <a:latin typeface="Times New Roman"/>
                <a:ea typeface="Calibri"/>
              </a:rPr>
              <a:t>поколения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21175" y="2471738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45912" y="629837"/>
            <a:ext cx="2267903" cy="301862"/>
          </a:xfrm>
        </p:spPr>
        <p:txBody>
          <a:bodyPr/>
          <a:lstStyle/>
          <a:p>
            <a:fld id="{73508DCC-7141-4767-8E99-BE783604ED1F}" type="slidenum">
              <a:rPr lang="ru-RU" sz="1500">
                <a:solidFill>
                  <a:prstClr val="white"/>
                </a:solidFill>
                <a:latin typeface="Core Sans D 67 Cn Heavy" panose="020B0906030302020204" pitchFamily="34" charset="-52"/>
              </a:rPr>
              <a:pPr/>
              <a:t>10</a:t>
            </a:fld>
            <a:endParaRPr lang="ru-RU" sz="1500" dirty="0">
              <a:solidFill>
                <a:prstClr val="white"/>
              </a:solidFill>
              <a:latin typeface="Core Sans D 67 Cn Heavy" panose="020B0906030302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9557"/>
            <a:ext cx="10691813" cy="63001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91" y="5724053"/>
            <a:ext cx="3588107" cy="17513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703">
            <a:off x="6023652" y="3261507"/>
            <a:ext cx="3247972" cy="2435979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681">
            <a:off x="7955149" y="3444327"/>
            <a:ext cx="3086658" cy="2471738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5708">
            <a:off x="1964989" y="3251509"/>
            <a:ext cx="2465587" cy="2733304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458">
            <a:off x="-286168" y="3147927"/>
            <a:ext cx="3509099" cy="2324778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2465586" y="1259557"/>
            <a:ext cx="567450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театр»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11891" y="5292005"/>
            <a:ext cx="273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</a:t>
            </a: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8543276">
            <a:off x="8246918" y="3085092"/>
            <a:ext cx="209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негосударственный</a:t>
            </a:r>
          </a:p>
        </p:txBody>
      </p:sp>
      <p:sp>
        <p:nvSpPr>
          <p:cNvPr id="15" name="Прямоугольник 14"/>
          <p:cNvSpPr/>
          <p:nvPr/>
        </p:nvSpPr>
        <p:spPr>
          <a:xfrm rot="3370666">
            <a:off x="2632478" y="3336073"/>
            <a:ext cx="2456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</a:t>
            </a: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607716">
            <a:off x="5609457" y="2883311"/>
            <a:ext cx="2991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новых спектаклей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3516967">
            <a:off x="97554" y="2396791"/>
            <a:ext cx="3536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концертов и</a:t>
            </a:r>
          </a:p>
          <a:p>
            <a:pPr algn="ctr"/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театральных представлений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046925"/>
            <a:ext cx="31977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 по актерскому</a:t>
            </a:r>
          </a:p>
          <a:p>
            <a:pPr algn="ctr"/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мастерству, сценической речи и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вокалу 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школьников и студентов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94178" y="6516141"/>
            <a:ext cx="2905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актерского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молодых людей</a:t>
            </a:r>
          </a:p>
        </p:txBody>
      </p:sp>
    </p:spTree>
    <p:extLst>
      <p:ext uri="{BB962C8B-B14F-4D97-AF65-F5344CB8AC3E}">
        <p14:creationId xmlns:p14="http://schemas.microsoft.com/office/powerpoint/2010/main" val="30734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984" y="4019834"/>
            <a:ext cx="9299844" cy="116627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19" y="2084747"/>
            <a:ext cx="1439976" cy="14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45912" y="629837"/>
            <a:ext cx="2267903" cy="301862"/>
          </a:xfrm>
        </p:spPr>
        <p:txBody>
          <a:bodyPr/>
          <a:lstStyle/>
          <a:p>
            <a:fld id="{73508DCC-7141-4767-8E99-BE783604ED1F}" type="slidenum">
              <a:rPr lang="ru-RU" sz="1500">
                <a:solidFill>
                  <a:prstClr val="white"/>
                </a:solidFill>
                <a:latin typeface="Core Sans D 67 Cn Heavy" panose="020B0906030302020204" pitchFamily="34" charset="-52"/>
              </a:rPr>
              <a:pPr/>
              <a:t>2</a:t>
            </a:fld>
            <a:endParaRPr lang="ru-RU" sz="1500" dirty="0">
              <a:solidFill>
                <a:prstClr val="white"/>
              </a:solidFill>
              <a:latin typeface="Core Sans D 67 Cn Heavy" panose="020B0906030302020204" pitchFamily="34" charset="-5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32238" y="3557588"/>
            <a:ext cx="106918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32238" y="3557588"/>
            <a:ext cx="106918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158"/>
            <a:ext cx="10691813" cy="63053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2939851"/>
            <a:ext cx="6930083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Социально-Ориентированные студенческие инициативы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79" y="1598919"/>
            <a:ext cx="3967737" cy="335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05980" y="1706640"/>
            <a:ext cx="1799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военно-патриотический Центр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УлГУ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1741" y="1598919"/>
            <a:ext cx="16699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Телеграмм-бот для оповещения студентов и обратной связи с университетом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1727" y="4415999"/>
            <a:ext cx="2158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Инновационная площадка профориентации </a:t>
            </a:r>
            <a:r>
              <a:rPr lang="ru-RU" sz="1400" dirty="0" err="1">
                <a:solidFill>
                  <a:srgbClr val="FFFF00"/>
                </a:solidFill>
                <a:latin typeface="Times New Roman"/>
                <a:ea typeface="Times New Roman"/>
              </a:rPr>
              <a:t>УлГУ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3805" y="5420471"/>
            <a:ext cx="971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Times New Roman"/>
                <a:ea typeface="Times New Roman"/>
              </a:rPr>
              <a:t>#</a:t>
            </a:r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сборка73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8149" y="4622010"/>
            <a:ext cx="14161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Школа молодого учёного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7146" y="5924563"/>
            <a:ext cx="1108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Бои научного клуба 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88674" y="6359460"/>
            <a:ext cx="1357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«Учебный суд»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6864" y="1598919"/>
            <a:ext cx="1885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Внедрение технологии </a:t>
            </a:r>
            <a:r>
              <a:rPr lang="en-US" sz="1400" dirty="0" err="1">
                <a:solidFill>
                  <a:srgbClr val="FFFF00"/>
                </a:solidFill>
                <a:latin typeface="Times New Roman"/>
                <a:ea typeface="Times New Roman"/>
              </a:rPr>
              <a:t>Blockchain</a:t>
            </a:r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 в сферу электроэнергетики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69" y="5620756"/>
            <a:ext cx="1633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Культурный центр </a:t>
            </a:r>
            <a:r>
              <a:rPr lang="ru-RU" sz="1400" dirty="0" err="1">
                <a:solidFill>
                  <a:srgbClr val="FFFF00"/>
                </a:solidFill>
                <a:latin typeface="Times New Roman"/>
                <a:ea typeface="Times New Roman"/>
              </a:rPr>
              <a:t>УлГУ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45861" y="5451478"/>
            <a:ext cx="1679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Музейный экскурсовод, основанный на робототехнической системе «</a:t>
            </a:r>
            <a:r>
              <a:rPr lang="en-US" sz="1400" dirty="0">
                <a:solidFill>
                  <a:srgbClr val="002060"/>
                </a:solidFill>
                <a:latin typeface="Times New Roman"/>
                <a:ea typeface="Times New Roman"/>
              </a:rPr>
              <a:t>ALKETON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09393" y="6515524"/>
            <a:ext cx="1426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Студенческое СМИ «Клюква»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49321" y="4893939"/>
            <a:ext cx="1593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Технический клуб «</a:t>
            </a:r>
            <a:r>
              <a:rPr lang="ru-RU" sz="1400" dirty="0" err="1">
                <a:solidFill>
                  <a:srgbClr val="FFFF00"/>
                </a:solidFill>
                <a:latin typeface="Times New Roman"/>
                <a:ea typeface="Times New Roman"/>
              </a:rPr>
              <a:t>Автомех</a:t>
            </a:r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 – Багги»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6154"/>
            <a:ext cx="10691814" cy="631465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45912" y="629837"/>
            <a:ext cx="2267903" cy="301862"/>
          </a:xfrm>
        </p:spPr>
        <p:txBody>
          <a:bodyPr/>
          <a:lstStyle/>
          <a:p>
            <a:fld id="{73508DCC-7141-4767-8E99-BE783604ED1F}" type="slidenum">
              <a:rPr lang="ru-RU" sz="1500">
                <a:solidFill>
                  <a:prstClr val="white"/>
                </a:solidFill>
                <a:latin typeface="Core Sans D 67 Cn Heavy" panose="020B0906030302020204" pitchFamily="34" charset="-52"/>
              </a:rPr>
              <a:pPr/>
              <a:t>3</a:t>
            </a:fld>
            <a:endParaRPr lang="ru-RU" sz="1500" dirty="0">
              <a:solidFill>
                <a:prstClr val="white"/>
              </a:solidFill>
              <a:latin typeface="Core Sans D 67 Cn Heavy" panose="020B0906030302020204" pitchFamily="34" charset="-52"/>
            </a:endParaRPr>
          </a:p>
        </p:txBody>
      </p:sp>
      <p:pic>
        <p:nvPicPr>
          <p:cNvPr id="26" name="Picture 3" descr="C:\Users\user\Desktop\Презентация Белгород\Снимок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53" y="2939851"/>
            <a:ext cx="2260523" cy="24076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05960" y="2819853"/>
            <a:ext cx="6899870" cy="65864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>Лучшие инициативы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ea typeface="Calibri"/>
              <a:cs typeface="Times New Roman"/>
            </a:endParaRPr>
          </a:p>
        </p:txBody>
      </p:sp>
      <p:pic>
        <p:nvPicPr>
          <p:cNvPr id="18" name="Picture 6" descr="C:\Documents and Settings\user\Мои документы\Downloads\Арт-инкубатор\Арт-инкубатор\IMG_20171114_020020_8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5913" y="3680194"/>
            <a:ext cx="3453731" cy="2079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905980" y="5919946"/>
            <a:ext cx="2160000" cy="133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320878" y="6042957"/>
            <a:ext cx="2160000" cy="133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925830" y="5919946"/>
            <a:ext cx="2160000" cy="133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434161" y="1250405"/>
            <a:ext cx="2160000" cy="133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95515" y="1297542"/>
            <a:ext cx="2160000" cy="133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364819" y="1547073"/>
            <a:ext cx="2160000" cy="133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8003" y="1559874"/>
            <a:ext cx="2160000" cy="22277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Инновационная площадка профориентации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УлГУ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» (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Преактум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) на базе проектных офисов в муниципальных образованиях Ульяновской области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9322" y="1547073"/>
            <a:ext cx="21548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Центр по развитию компетенций студентов «Точка роста»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980" y="6216614"/>
            <a:ext cx="216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Создание творческой виртуальной лаборатории «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Времена.Ру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43269" y="6105820"/>
            <a:ext cx="2142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Акселератор проектов для реализации в Инновационном кластере Ульяновской области»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3602" y="2059184"/>
            <a:ext cx="110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Здоровье.73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0878" y="6431744"/>
            <a:ext cx="2155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Проект «Клуб молодых специалистов»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2449" y="1799870"/>
            <a:ext cx="1326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Арт-инкубатор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9" name="Picture 7" descr="C:\Documents and Settings\user\Мои документы\Downloads\ko4W4EOXVO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4225" y="3582859"/>
            <a:ext cx="1859936" cy="2721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88003" y="4403482"/>
            <a:ext cx="2160000" cy="133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7231" y="4919818"/>
            <a:ext cx="1661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Молодежный театр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45912" y="629837"/>
            <a:ext cx="2267903" cy="301862"/>
          </a:xfrm>
        </p:spPr>
        <p:txBody>
          <a:bodyPr/>
          <a:lstStyle/>
          <a:p>
            <a:fld id="{73508DCC-7141-4767-8E99-BE783604ED1F}" type="slidenum">
              <a:rPr lang="ru-RU" sz="1500">
                <a:solidFill>
                  <a:prstClr val="white"/>
                </a:solidFill>
                <a:latin typeface="Core Sans D 67 Cn Heavy" panose="020B0906030302020204" pitchFamily="34" charset="-52"/>
              </a:rPr>
              <a:pPr/>
              <a:t>4</a:t>
            </a:fld>
            <a:endParaRPr lang="ru-RU" sz="1500" dirty="0">
              <a:solidFill>
                <a:prstClr val="white"/>
              </a:solidFill>
              <a:latin typeface="Core Sans D 67 Cn Heavy" panose="020B0906030302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9879"/>
            <a:ext cx="10691814" cy="62997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511633">
            <a:off x="220798" y="5787884"/>
            <a:ext cx="65452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Студенческий офис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Преактум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518706">
            <a:off x="95882" y="1806413"/>
            <a:ext cx="468591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площадка профориентации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УлГУ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Преактум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базе проектных офисов в муниципальных образованиях Ульяновской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pic>
        <p:nvPicPr>
          <p:cNvPr id="10" name="Picture 2" descr="C:\Users\user\Desktop\Презентация Белгород\Сним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06" y="1331565"/>
            <a:ext cx="317994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530857">
            <a:off x="-135381" y="4043788"/>
            <a:ext cx="55938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тренинговых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 в р.п. Вешкайма, р.п. Майна, р.п. Чердаклы, р.п. Кузоватово и р.п. Новоспасское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(обучение прошли более 120 школьников из районных муниципальных образований)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322223">
            <a:off x="2011454" y="6153736"/>
            <a:ext cx="53435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соглашения с управлениями образования МО о создании опорных экологических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площадок, на базах школ организовано обучение для школьников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25854" y="1835621"/>
            <a:ext cx="2220652" cy="2677656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</a:t>
            </a:r>
          </a:p>
          <a:p>
            <a:pPr algn="ctr"/>
            <a:r>
              <a:rPr lang="ru-RU" alt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</a:p>
          <a:p>
            <a:pPr lvl="0" algn="ctr"/>
            <a:r>
              <a:rPr lang="ru-RU" alt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и предпринимательство» с участием представителей предпринимательства и практикующими </a:t>
            </a:r>
            <a:r>
              <a:rPr lang="ru-RU" alt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бизнес-тренерами</a:t>
            </a:r>
            <a:r>
              <a:rPr lang="en-US" altLang="ru-RU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Ульяновской </a:t>
            </a:r>
            <a:r>
              <a:rPr lang="ru-RU" alt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Татарстана (более 100 участников)</a:t>
            </a:r>
          </a:p>
          <a:p>
            <a:pPr algn="ctr"/>
            <a:endParaRPr lang="ru-RU" alt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26226" y="6012085"/>
            <a:ext cx="2448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две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тренинговые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команды, </a:t>
            </a:r>
          </a:p>
          <a:p>
            <a:pPr algn="ctr"/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состоящие из студентов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магистратуры направления «Менеджмент».</a:t>
            </a:r>
            <a:endParaRPr lang="en-US" alt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45912" y="629837"/>
            <a:ext cx="2267903" cy="301862"/>
          </a:xfrm>
        </p:spPr>
        <p:txBody>
          <a:bodyPr/>
          <a:lstStyle/>
          <a:p>
            <a:fld id="{73508DCC-7141-4767-8E99-BE783604ED1F}" type="slidenum">
              <a:rPr lang="ru-RU" sz="1500">
                <a:solidFill>
                  <a:prstClr val="white"/>
                </a:solidFill>
                <a:latin typeface="Core Sans D 67 Cn Heavy" panose="020B0906030302020204" pitchFamily="34" charset="-52"/>
              </a:rPr>
              <a:pPr/>
              <a:t>5</a:t>
            </a:fld>
            <a:endParaRPr lang="ru-RU" sz="1500" dirty="0">
              <a:solidFill>
                <a:prstClr val="white"/>
              </a:solidFill>
              <a:latin typeface="Core Sans D 67 Cn Heavy" panose="020B0906030302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176"/>
            <a:ext cx="10691813" cy="6286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03" y="1273176"/>
            <a:ext cx="3382805" cy="3779116"/>
          </a:xfrm>
          <a:prstGeom prst="flowChartManualOperation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714542">
            <a:off x="6577054" y="6178573"/>
            <a:ext cx="4668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</a:rPr>
              <a:t>лаборатория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</a:rPr>
              <a:t>«</a:t>
            </a:r>
            <a:r>
              <a:rPr lang="ru-RU" sz="2400" dirty="0" err="1">
                <a:solidFill>
                  <a:srgbClr val="FFFF00"/>
                </a:solidFill>
                <a:latin typeface="Times New Roman"/>
                <a:ea typeface="Calibri"/>
              </a:rPr>
              <a:t>Времена.ру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9052" y="7131256"/>
            <a:ext cx="2625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более 25 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5928" y="5955151"/>
            <a:ext cx="19833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КЛЮКВА -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мультиплатформенный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65879" y="2999850"/>
            <a:ext cx="18599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Двадцать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пять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минус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-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информационный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канал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молодежи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студентов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школьников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других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категорий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5908" y="4796333"/>
            <a:ext cx="21523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Симбирская-Ульяновская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энциклопедия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культуры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искусства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реализован</a:t>
            </a:r>
            <a:r>
              <a:rPr lang="en-US" sz="1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en-US" sz="1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лаборатории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en-US" sz="1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65853" y="1830299"/>
            <a:ext cx="16987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Времена.ру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3" y="4799820"/>
            <a:ext cx="3333215" cy="2215988"/>
          </a:xfrm>
          <a:prstGeom prst="trapezoi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395423"/>
            <a:ext cx="39057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endParaRPr lang="en-US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системы</a:t>
            </a:r>
            <a:endParaRPr lang="en-US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контентом 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сайт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Времена.ру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endParaRPr lang="en-US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формату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агрегатором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сложных 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культурной, научной и краеведческой тематики в технологии ЛОНГРИДА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389749">
            <a:off x="791590" y="2335501"/>
            <a:ext cx="3072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/>
                <a:ea typeface="Calibri"/>
              </a:rPr>
              <a:t>http://vremenaru.com/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462210">
            <a:off x="8107003" y="5087192"/>
            <a:ext cx="2748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</a:rPr>
              <a:t>Творческая </a:t>
            </a:r>
            <a:endParaRPr lang="en-US" sz="2400" dirty="0" smtClean="0">
              <a:solidFill>
                <a:srgbClr val="FFFF00"/>
              </a:solidFill>
              <a:latin typeface="Times New Roman"/>
              <a:ea typeface="Calibri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/>
                <a:ea typeface="Calibri"/>
              </a:rPr>
              <a:t>          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</a:rPr>
              <a:t>студенческая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25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9879"/>
            <a:ext cx="10691814" cy="6303643"/>
          </a:xfrm>
          <a:prstGeom prst="rect">
            <a:avLst/>
          </a:prstGeom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45912" y="629837"/>
            <a:ext cx="2267903" cy="301862"/>
          </a:xfrm>
        </p:spPr>
        <p:txBody>
          <a:bodyPr/>
          <a:lstStyle/>
          <a:p>
            <a:fld id="{73508DCC-7141-4767-8E99-BE783604ED1F}" type="slidenum">
              <a:rPr lang="ru-RU" sz="1500">
                <a:solidFill>
                  <a:prstClr val="white"/>
                </a:solidFill>
                <a:latin typeface="Core Sans D 67 Cn Heavy" panose="020B0906030302020204" pitchFamily="34" charset="-52"/>
              </a:rPr>
              <a:pPr/>
              <a:t>6</a:t>
            </a:fld>
            <a:endParaRPr lang="ru-RU" sz="1500" dirty="0">
              <a:solidFill>
                <a:prstClr val="white"/>
              </a:solidFill>
              <a:latin typeface="Core Sans D 67 Cn Heavy" panose="020B0906030302020204" pitchFamily="34" charset="-52"/>
            </a:endParaRPr>
          </a:p>
        </p:txBody>
      </p:sp>
      <p:pic>
        <p:nvPicPr>
          <p:cNvPr id="19" name="Picture 5" descr="C:\Users\user\Desktop\Презентация Белгород\СМИ Клюкв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43" y="4819507"/>
            <a:ext cx="3978155" cy="26417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апа\Универ\Презентации 7-8 ноября\ПРЕЗЕНТАЦИЯ КУЛЬТУРА\ПРЕЗЕНТАЦИЯ КУЛЬТУРА\Снимокukytuy6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09" y="1319878"/>
            <a:ext cx="2881564" cy="2201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" y="4528897"/>
            <a:ext cx="3773706" cy="2932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158022" y="1799870"/>
            <a:ext cx="3197981" cy="78319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«Клюква»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2645951" y="1406912"/>
            <a:ext cx="2683505" cy="500717"/>
          </a:xfrm>
          <a:prstGeom prst="flowChartMultidocument">
            <a:avLst/>
          </a:prstGeom>
          <a:solidFill>
            <a:srgbClr val="F7A600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Calibri"/>
              </a:rPr>
              <a:t>С</a:t>
            </a:r>
            <a:r>
              <a:rPr lang="ru-RU" sz="2000" dirty="0" smtClean="0">
                <a:latin typeface="Times New Roman"/>
                <a:ea typeface="Calibri"/>
              </a:rPr>
              <a:t>туденческое </a:t>
            </a:r>
            <a:r>
              <a:rPr lang="ru-RU" sz="2000" dirty="0">
                <a:latin typeface="Times New Roman"/>
                <a:ea typeface="Calibri"/>
              </a:rPr>
              <a:t>СМИ</a:t>
            </a:r>
            <a:endParaRPr lang="ru-RU" sz="2000" dirty="0"/>
          </a:p>
        </p:txBody>
      </p:sp>
      <p:sp>
        <p:nvSpPr>
          <p:cNvPr id="27" name="Блок-схема: несколько документов 26"/>
          <p:cNvSpPr/>
          <p:nvPr/>
        </p:nvSpPr>
        <p:spPr>
          <a:xfrm>
            <a:off x="1395655" y="2533006"/>
            <a:ext cx="1934027" cy="598759"/>
          </a:xfrm>
          <a:prstGeom prst="flowChartMultidocument">
            <a:avLst/>
          </a:prstGeom>
          <a:solidFill>
            <a:srgbClr val="F7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klukva_ulsu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3617714" y="5147989"/>
            <a:ext cx="3744416" cy="2041386"/>
          </a:xfrm>
          <a:prstGeom prst="flowChartMultidocument">
            <a:avLst/>
          </a:prstGeom>
          <a:solidFill>
            <a:srgbClr val="F7A600">
              <a:alpha val="50000"/>
            </a:srgb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ультиплатформенный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олодежный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000" dirty="0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нформационный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effectLst>
                <a:reflection blurRad="6350" stA="50000" endA="300" endPos="5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  <a:endParaRPr lang="ru-RU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ru-RU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0923295">
            <a:off x="3268915" y="4646089"/>
            <a:ext cx="2264574" cy="338554"/>
          </a:xfrm>
          <a:prstGeom prst="rect">
            <a:avLst/>
          </a:prstGeom>
          <a:solidFill>
            <a:srgbClr val="F7A600"/>
          </a:solidFill>
          <a:scene3d>
            <a:camera prst="isometricRightUp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дайджесты</a:t>
            </a:r>
          </a:p>
        </p:txBody>
      </p:sp>
      <p:sp>
        <p:nvSpPr>
          <p:cNvPr id="33" name="Прямоугольник 32"/>
          <p:cNvSpPr/>
          <p:nvPr/>
        </p:nvSpPr>
        <p:spPr>
          <a:xfrm rot="1199881">
            <a:off x="625607" y="4335838"/>
            <a:ext cx="723788" cy="338554"/>
          </a:xfrm>
          <a:prstGeom prst="rect">
            <a:avLst/>
          </a:prstGeom>
          <a:solidFill>
            <a:srgbClr val="F7A600"/>
          </a:solidFill>
          <a:scene3d>
            <a:camera prst="isometricRightUp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Мемы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20871523">
            <a:off x="5762613" y="2713424"/>
            <a:ext cx="2164182" cy="338554"/>
          </a:xfrm>
          <a:prstGeom prst="rect">
            <a:avLst/>
          </a:prstGeom>
          <a:solidFill>
            <a:srgbClr val="F7A600"/>
          </a:solidFill>
          <a:scene3d>
            <a:camera prst="isometricRightUp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мастриды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692100" y="3563813"/>
            <a:ext cx="1127040" cy="338554"/>
          </a:xfrm>
          <a:prstGeom prst="rect">
            <a:avLst/>
          </a:prstGeom>
          <a:solidFill>
            <a:srgbClr val="F7A600"/>
          </a:solidFill>
          <a:scene3d>
            <a:camera prst="isometricRightUp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Репортажи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812310">
            <a:off x="422900" y="3147511"/>
            <a:ext cx="789896" cy="338554"/>
          </a:xfrm>
          <a:prstGeom prst="rect">
            <a:avLst/>
          </a:prstGeom>
          <a:solidFill>
            <a:srgbClr val="F7A600"/>
          </a:solidFill>
          <a:scene3d>
            <a:camera prst="isometricRightUp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45912" y="629837"/>
            <a:ext cx="2267903" cy="301862"/>
          </a:xfrm>
        </p:spPr>
        <p:txBody>
          <a:bodyPr/>
          <a:lstStyle/>
          <a:p>
            <a:fld id="{73508DCC-7141-4767-8E99-BE783604ED1F}" type="slidenum">
              <a:rPr lang="ru-RU" sz="1500">
                <a:solidFill>
                  <a:prstClr val="white"/>
                </a:solidFill>
                <a:latin typeface="Core Sans D 67 Cn Heavy" panose="020B0906030302020204" pitchFamily="34" charset="-52"/>
              </a:rPr>
              <a:pPr/>
              <a:t>7</a:t>
            </a:fld>
            <a:endParaRPr lang="ru-RU" sz="1500" dirty="0">
              <a:solidFill>
                <a:prstClr val="white"/>
              </a:solidFill>
              <a:latin typeface="Core Sans D 67 Cn Heavy" panose="020B0906030302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" y="1259879"/>
            <a:ext cx="10674739" cy="6307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72" y="1319878"/>
            <a:ext cx="2399960" cy="25029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839836"/>
            <a:ext cx="2399960" cy="24637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0650641">
            <a:off x="72577" y="4617737"/>
            <a:ext cx="328886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арт-инкубатор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2" y="6479792"/>
            <a:ext cx="1199980" cy="9599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55" y="6455353"/>
            <a:ext cx="1230529" cy="9844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63" y="6459808"/>
            <a:ext cx="1199980" cy="959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59" y="1328565"/>
            <a:ext cx="2380426" cy="24942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48" y="6479792"/>
            <a:ext cx="1279979" cy="9599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65858" y="3839836"/>
            <a:ext cx="2380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икл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49318" y="5459809"/>
            <a:ext cx="2413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Рождественского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музыки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0581" y="3239846"/>
            <a:ext cx="2415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Арт-студии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78857" y="5639806"/>
            <a:ext cx="2345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коллективов согласно репетиционному плану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24572" y="3839836"/>
            <a:ext cx="2426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организация отрегулированной работы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20684172">
            <a:off x="7456" y="1399792"/>
            <a:ext cx="30067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четырехстороннего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культурной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Ульяновской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Ульяновским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университетом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музеев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Ульяновской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УРОООО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журналистов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3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45912" y="629837"/>
            <a:ext cx="2267903" cy="301862"/>
          </a:xfrm>
        </p:spPr>
        <p:txBody>
          <a:bodyPr/>
          <a:lstStyle/>
          <a:p>
            <a:fld id="{73508DCC-7141-4767-8E99-BE783604ED1F}" type="slidenum">
              <a:rPr lang="ru-RU" sz="1500">
                <a:solidFill>
                  <a:prstClr val="white"/>
                </a:solidFill>
                <a:latin typeface="Core Sans D 67 Cn Heavy" panose="020B0906030302020204" pitchFamily="34" charset="-52"/>
              </a:rPr>
              <a:pPr/>
              <a:t>8</a:t>
            </a:fld>
            <a:endParaRPr lang="ru-RU" sz="1500" dirty="0">
              <a:solidFill>
                <a:prstClr val="white"/>
              </a:solidFill>
              <a:latin typeface="Core Sans D 67 Cn Heavy" panose="020B0906030302020204" pitchFamily="34" charset="-5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21175" y="2471738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" y="1209003"/>
            <a:ext cx="10685818" cy="6299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7693">
            <a:off x="1147274" y="4442909"/>
            <a:ext cx="1950166" cy="156690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0" y="1189286"/>
            <a:ext cx="2819953" cy="318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441">
            <a:off x="4216155" y="4579497"/>
            <a:ext cx="2527063" cy="22228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4" name="Прямоугольник 13"/>
          <p:cNvSpPr/>
          <p:nvPr/>
        </p:nvSpPr>
        <p:spPr>
          <a:xfrm>
            <a:off x="6125893" y="2065325"/>
            <a:ext cx="4565920" cy="923330"/>
          </a:xfrm>
          <a:prstGeom prst="rect">
            <a:avLst/>
          </a:prstGeom>
          <a:gradFill flip="none" rotWithShape="1">
            <a:gsLst>
              <a:gs pos="0">
                <a:srgbClr val="F7A600">
                  <a:shade val="30000"/>
                  <a:satMod val="115000"/>
                </a:srgbClr>
              </a:gs>
              <a:gs pos="50000">
                <a:srgbClr val="F7A600">
                  <a:shade val="67500"/>
                  <a:satMod val="115000"/>
                </a:srgbClr>
              </a:gs>
              <a:gs pos="100000">
                <a:srgbClr val="F7A6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Здоровье.73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783">
            <a:off x="3421395" y="3261656"/>
            <a:ext cx="1923419" cy="107792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0767" y="1170706"/>
            <a:ext cx="46110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873"/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 макет аппаратно-програм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 комплекса для восстановления  движений в верхней конечности , подана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патент на полезную 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 победа в итоговом осеннем мероприятии «УМНИК»</a:t>
            </a:r>
          </a:p>
          <a:p>
            <a:pPr lvl="0" algn="ctr" defTabSz="1042873"/>
            <a:endParaRPr lang="ru-RU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1042873"/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224208" y="3922576"/>
            <a:ext cx="4581607" cy="817245"/>
          </a:xfrm>
          <a:prstGeom prst="flowChartAlternateProcess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клинической больницы №1 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 центр для детей, страдающих  минимальной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25873" y="5775843"/>
            <a:ext cx="32605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Организованное волонтерское движение для активного выявления факторов риска развития сердечнососудистых заболеваний обследовало более 350 жителей Ульяновской области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" y="1259878"/>
            <a:ext cx="10685818" cy="632298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21175" y="2471738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45912" y="629837"/>
            <a:ext cx="2267903" cy="301862"/>
          </a:xfrm>
        </p:spPr>
        <p:txBody>
          <a:bodyPr/>
          <a:lstStyle/>
          <a:p>
            <a:fld id="{73508DCC-7141-4767-8E99-BE783604ED1F}" type="slidenum">
              <a:rPr lang="ru-RU" sz="1500">
                <a:solidFill>
                  <a:prstClr val="white"/>
                </a:solidFill>
                <a:latin typeface="Core Sans D 67 Cn Heavy" panose="020B0906030302020204" pitchFamily="34" charset="-52"/>
              </a:rPr>
              <a:pPr/>
              <a:t>9</a:t>
            </a:fld>
            <a:endParaRPr lang="ru-RU" sz="1500" dirty="0">
              <a:solidFill>
                <a:prstClr val="white"/>
              </a:solidFill>
              <a:latin typeface="Core Sans D 67 Cn Heavy" panose="020B0906030302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4468199">
            <a:off x="-1741926" y="3704295"/>
            <a:ext cx="527332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1800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Акселератор проектов для реализации </a:t>
            </a:r>
            <a:endParaRPr lang="en-US" sz="18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8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в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Инновационном кластере </a:t>
            </a:r>
            <a:endParaRPr lang="en-US" sz="1800" dirty="0" smtClean="0">
              <a:solidFill>
                <a:srgbClr val="0070C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Ульяновской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области</a:t>
            </a:r>
            <a:endParaRPr lang="ru-RU" sz="18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6372125"/>
            <a:ext cx="10685187" cy="1191816"/>
          </a:xfrm>
          <a:prstGeom prst="roundRect">
            <a:avLst/>
          </a:prstGeom>
          <a:gradFill flip="none" rotWithShape="1">
            <a:gsLst>
              <a:gs pos="0">
                <a:srgbClr val="ED7D31">
                  <a:tint val="66000"/>
                  <a:satMod val="160000"/>
                  <a:alpha val="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 defTabSz="1042873"/>
            <a:r>
              <a:rPr lang="ru-RU" sz="1600" dirty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стартовое мероприятие Акселератора – совместный </a:t>
            </a:r>
            <a:r>
              <a:rPr lang="ru-RU" sz="1600" dirty="0" err="1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</a:t>
            </a:r>
            <a:r>
              <a:rPr lang="ru-RU" sz="1600" dirty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IT «Собери университет 20.35» (в сотрудничестве с АСИ) и Сборка73 (в сотрудничестве с региональными и представителями федеральных </a:t>
            </a:r>
            <a:r>
              <a:rPr lang="ru-RU" sz="1600" dirty="0" smtClean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IT-компаний). </a:t>
            </a:r>
            <a:r>
              <a:rPr lang="ru-RU" sz="1600" dirty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хакатоне</a:t>
            </a:r>
            <a:r>
              <a:rPr lang="ru-RU" sz="1600" dirty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приняли участие более 180 студентов вузов Ульяновской области. </a:t>
            </a:r>
          </a:p>
          <a:p>
            <a:pPr algn="ctr" defTabSz="1042873"/>
            <a:r>
              <a:rPr lang="ru-RU" sz="1600" dirty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 smtClean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 </a:t>
            </a:r>
            <a:r>
              <a:rPr lang="ru-RU" sz="1600" dirty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проектов-финалистов было отобрано </a:t>
            </a:r>
            <a:r>
              <a:rPr lang="ru-RU" sz="1600" dirty="0" smtClean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1600" dirty="0">
                <a:solidFill>
                  <a:srgbClr val="004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дальнейшего сопровождения в Акселераторе</a:t>
            </a:r>
            <a:endParaRPr lang="ru-RU" sz="1600" dirty="0">
              <a:solidFill>
                <a:srgbClr val="00489A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56" y="4174617"/>
            <a:ext cx="4279257" cy="2407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4" y="1253892"/>
            <a:ext cx="2975943" cy="1971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561931" y="1259557"/>
            <a:ext cx="5112568" cy="919401"/>
          </a:xfrm>
          <a:prstGeom prst="roundRect">
            <a:avLst/>
          </a:prstGeom>
          <a:gradFill flip="none" rotWithShape="1">
            <a:gsLst>
              <a:gs pos="0">
                <a:srgbClr val="F7A600">
                  <a:tint val="66000"/>
                  <a:satMod val="160000"/>
                  <a:alpha val="0"/>
                </a:srgbClr>
              </a:gs>
              <a:gs pos="50000">
                <a:srgbClr val="F7A600">
                  <a:tint val="44500"/>
                  <a:satMod val="160000"/>
                </a:srgbClr>
              </a:gs>
              <a:gs pos="100000">
                <a:srgbClr val="F7A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Создан Акселератор на основе Центра молодежного инновационного творчества и Экспертно-аналитического центра НИТИ им. С.П. </a:t>
            </a:r>
            <a:r>
              <a:rPr lang="ru-RU" sz="1600" dirty="0" err="1">
                <a:solidFill>
                  <a:srgbClr val="FF0000"/>
                </a:solidFill>
              </a:rPr>
              <a:t>Капицы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УлГУ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02" y="2224384"/>
            <a:ext cx="2160240" cy="185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20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1670</TotalTime>
  <Words>619</Words>
  <Application>Microsoft Office PowerPoint</Application>
  <PresentationFormat>Произвольный</PresentationFormat>
  <Paragraphs>112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Тизяков</dc:creator>
  <cp:lastModifiedBy>user</cp:lastModifiedBy>
  <cp:revision>150</cp:revision>
  <dcterms:created xsi:type="dcterms:W3CDTF">2017-10-09T15:52:23Z</dcterms:created>
  <dcterms:modified xsi:type="dcterms:W3CDTF">2017-12-10T08:21:13Z</dcterms:modified>
</cp:coreProperties>
</file>