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8" r:id="rId2"/>
    <p:sldId id="313" r:id="rId3"/>
    <p:sldId id="307" r:id="rId4"/>
    <p:sldId id="310" r:id="rId5"/>
    <p:sldId id="322" r:id="rId6"/>
    <p:sldId id="312" r:id="rId7"/>
    <p:sldId id="309" r:id="rId8"/>
    <p:sldId id="325" r:id="rId9"/>
    <p:sldId id="326" r:id="rId10"/>
    <p:sldId id="327" r:id="rId11"/>
    <p:sldId id="324" r:id="rId12"/>
    <p:sldId id="314" r:id="rId13"/>
    <p:sldId id="320" r:id="rId14"/>
    <p:sldId id="305" r:id="rId15"/>
    <p:sldId id="323" r:id="rId16"/>
    <p:sldId id="298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D2F6AD3-CA01-49C9-9274-F24DC3A8384A}">
          <p14:sldIdLst>
            <p14:sldId id="258"/>
            <p14:sldId id="313"/>
            <p14:sldId id="307"/>
            <p14:sldId id="310"/>
            <p14:sldId id="322"/>
            <p14:sldId id="312"/>
            <p14:sldId id="309"/>
            <p14:sldId id="325"/>
            <p14:sldId id="326"/>
            <p14:sldId id="327"/>
            <p14:sldId id="324"/>
            <p14:sldId id="314"/>
            <p14:sldId id="320"/>
            <p14:sldId id="305"/>
            <p14:sldId id="323"/>
            <p14:sldId id="298"/>
          </p14:sldIdLst>
        </p14:section>
        <p14:section name="Раздел без заголовка" id="{0EE2F9EF-7BF7-4C00-B5CB-06BC0B13D58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99CC"/>
    <a:srgbClr val="FEB6AE"/>
    <a:srgbClr val="CE6422"/>
    <a:srgbClr val="EBAEFE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62" autoAdjust="0"/>
    <p:restoredTop sz="94255" autoAdjust="0"/>
  </p:normalViewPr>
  <p:slideViewPr>
    <p:cSldViewPr showGuides="1">
      <p:cViewPr varScale="1">
        <p:scale>
          <a:sx n="117" d="100"/>
          <a:sy n="117" d="100"/>
        </p:scale>
        <p:origin x="163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88" y="-108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24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6D9D95-6338-496D-90A6-B02903C2DAE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79959-36C8-475B-8C66-D9DAD133E3E6}">
      <dgm:prSet phldrT="[Текст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Базовая образовательная организация</a:t>
          </a:r>
          <a:endParaRPr lang="ru-RU" sz="2000" dirty="0">
            <a:solidFill>
              <a:schemeClr val="tx1"/>
            </a:solidFill>
          </a:endParaRPr>
        </a:p>
      </dgm:t>
    </dgm:pt>
    <dgm:pt modelId="{79E2DF57-875C-4A31-B45F-AF918C36DF45}" type="parTrans" cxnId="{EA0115DA-C0D7-4B7E-A0C0-CF3B044306DC}">
      <dgm:prSet/>
      <dgm:spPr/>
      <dgm:t>
        <a:bodyPr/>
        <a:lstStyle/>
        <a:p>
          <a:endParaRPr lang="ru-RU"/>
        </a:p>
      </dgm:t>
    </dgm:pt>
    <dgm:pt modelId="{D9AE65C0-DE18-468E-95EA-8BD84366471C}" type="sibTrans" cxnId="{EA0115DA-C0D7-4B7E-A0C0-CF3B044306DC}">
      <dgm:prSet/>
      <dgm:spPr/>
      <dgm:t>
        <a:bodyPr/>
        <a:lstStyle/>
        <a:p>
          <a:endParaRPr lang="ru-RU"/>
        </a:p>
      </dgm:t>
    </dgm:pt>
    <dgm:pt modelId="{A5BF823A-01B5-4118-B30A-C1A1280BFB5A}">
      <dgm:prSet phldrT="[Текст]" custT="1"/>
      <dgm:spPr>
        <a:solidFill>
          <a:schemeClr val="bg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Сетевая образовательная программа</a:t>
          </a:r>
          <a:endParaRPr lang="ru-RU" sz="1400" dirty="0">
            <a:solidFill>
              <a:schemeClr val="tx1"/>
            </a:solidFill>
          </a:endParaRPr>
        </a:p>
      </dgm:t>
    </dgm:pt>
    <dgm:pt modelId="{598219A1-76B4-4336-A3DF-7C8287E6FE1A}" type="parTrans" cxnId="{3F7EBD2A-AEAA-44B1-9561-EA1EC14CE415}">
      <dgm:prSet/>
      <dgm:spPr/>
      <dgm:t>
        <a:bodyPr/>
        <a:lstStyle/>
        <a:p>
          <a:endParaRPr lang="ru-RU"/>
        </a:p>
      </dgm:t>
    </dgm:pt>
    <dgm:pt modelId="{BE1344D0-A3D6-4099-B193-D875D17A5BBF}" type="sibTrans" cxnId="{3F7EBD2A-AEAA-44B1-9561-EA1EC14CE415}">
      <dgm:prSet/>
      <dgm:spPr/>
      <dgm:t>
        <a:bodyPr/>
        <a:lstStyle/>
        <a:p>
          <a:endParaRPr lang="ru-RU"/>
        </a:p>
      </dgm:t>
    </dgm:pt>
    <dgm:pt modelId="{ADA79FC1-EAAA-45E1-93D2-4D96A9D7DFB2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163626BF-A34D-475D-81FB-A5CC6F723CAB}" type="parTrans" cxnId="{2ACBC9AC-A605-47F2-9ED7-C617EA98D9DA}">
      <dgm:prSet/>
      <dgm:spPr/>
      <dgm:t>
        <a:bodyPr/>
        <a:lstStyle/>
        <a:p>
          <a:endParaRPr lang="ru-RU"/>
        </a:p>
      </dgm:t>
    </dgm:pt>
    <dgm:pt modelId="{440E7824-EBCE-4414-9463-6CCF77B31411}" type="sibTrans" cxnId="{2ACBC9AC-A605-47F2-9ED7-C617EA98D9DA}">
      <dgm:prSet/>
      <dgm:spPr/>
      <dgm:t>
        <a:bodyPr/>
        <a:lstStyle/>
        <a:p>
          <a:endParaRPr lang="ru-RU"/>
        </a:p>
      </dgm:t>
    </dgm:pt>
    <dgm:pt modelId="{C4910783-E45F-48B6-A9C4-F1A905B5525D}" type="pres">
      <dgm:prSet presAssocID="{7F6D9D95-6338-496D-90A6-B02903C2DA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85AE79F-DB1C-4712-9B20-77E38E8BBE4D}" type="pres">
      <dgm:prSet presAssocID="{36179959-36C8-475B-8C66-D9DAD133E3E6}" presName="root" presStyleCnt="0"/>
      <dgm:spPr/>
    </dgm:pt>
    <dgm:pt modelId="{B18913C2-BA1A-4B40-BFC0-ADDD32D4F9F0}" type="pres">
      <dgm:prSet presAssocID="{36179959-36C8-475B-8C66-D9DAD133E3E6}" presName="rootComposite" presStyleCnt="0"/>
      <dgm:spPr/>
    </dgm:pt>
    <dgm:pt modelId="{89794A71-A0A5-4E12-9686-EA10DA9F2BF5}" type="pres">
      <dgm:prSet presAssocID="{36179959-36C8-475B-8C66-D9DAD133E3E6}" presName="rootText" presStyleLbl="node1" presStyleIdx="0" presStyleCnt="1" custScaleX="88981" custScaleY="83735" custLinFactNeighborX="-95616" custLinFactNeighborY="5946"/>
      <dgm:spPr/>
      <dgm:t>
        <a:bodyPr/>
        <a:lstStyle/>
        <a:p>
          <a:endParaRPr lang="ru-RU"/>
        </a:p>
      </dgm:t>
    </dgm:pt>
    <dgm:pt modelId="{69F93BCF-D674-444F-8414-1CBBA054B364}" type="pres">
      <dgm:prSet presAssocID="{36179959-36C8-475B-8C66-D9DAD133E3E6}" presName="rootConnector" presStyleLbl="node1" presStyleIdx="0" presStyleCnt="1"/>
      <dgm:spPr/>
      <dgm:t>
        <a:bodyPr/>
        <a:lstStyle/>
        <a:p>
          <a:endParaRPr lang="ru-RU"/>
        </a:p>
      </dgm:t>
    </dgm:pt>
    <dgm:pt modelId="{1871A3D8-E854-4BF4-8DA1-05514AD198E2}" type="pres">
      <dgm:prSet presAssocID="{36179959-36C8-475B-8C66-D9DAD133E3E6}" presName="childShape" presStyleCnt="0"/>
      <dgm:spPr/>
    </dgm:pt>
    <dgm:pt modelId="{E4F1DD44-79BF-44D8-999A-20D1810EBA20}" type="pres">
      <dgm:prSet presAssocID="{598219A1-76B4-4336-A3DF-7C8287E6FE1A}" presName="Name13" presStyleLbl="parChTrans1D2" presStyleIdx="0" presStyleCnt="2"/>
      <dgm:spPr/>
      <dgm:t>
        <a:bodyPr/>
        <a:lstStyle/>
        <a:p>
          <a:endParaRPr lang="ru-RU"/>
        </a:p>
      </dgm:t>
    </dgm:pt>
    <dgm:pt modelId="{E832C6CC-5901-4857-8D25-AC97A071D025}" type="pres">
      <dgm:prSet presAssocID="{A5BF823A-01B5-4118-B30A-C1A1280BFB5A}" presName="childText" presStyleLbl="bgAcc1" presStyleIdx="0" presStyleCnt="2" custScaleX="86990" custScaleY="69103" custLinFactNeighborX="-85844" custLinFactNeighborY="64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FD3E4-E407-4348-AD7C-CAF2BA664DE3}" type="pres">
      <dgm:prSet presAssocID="{163626BF-A34D-475D-81FB-A5CC6F723CAB}" presName="Name13" presStyleLbl="parChTrans1D2" presStyleIdx="1" presStyleCnt="2"/>
      <dgm:spPr/>
      <dgm:t>
        <a:bodyPr/>
        <a:lstStyle/>
        <a:p>
          <a:endParaRPr lang="ru-RU"/>
        </a:p>
      </dgm:t>
    </dgm:pt>
    <dgm:pt modelId="{0EC629CD-95F7-4D19-858F-CDD7C8C5E671}" type="pres">
      <dgm:prSet presAssocID="{ADA79FC1-EAAA-45E1-93D2-4D96A9D7DFB2}" presName="childText" presStyleLbl="bgAcc1" presStyleIdx="1" presStyleCnt="2" custScaleX="45169" custScaleY="90129" custLinFactNeighborX="-90476" custLinFactNeighborY="-4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0115DA-C0D7-4B7E-A0C0-CF3B044306DC}" srcId="{7F6D9D95-6338-496D-90A6-B02903C2DAE5}" destId="{36179959-36C8-475B-8C66-D9DAD133E3E6}" srcOrd="0" destOrd="0" parTransId="{79E2DF57-875C-4A31-B45F-AF918C36DF45}" sibTransId="{D9AE65C0-DE18-468E-95EA-8BD84366471C}"/>
    <dgm:cxn modelId="{70139E52-850E-42DB-970E-CC2CE5D5073E}" type="presOf" srcId="{A5BF823A-01B5-4118-B30A-C1A1280BFB5A}" destId="{E832C6CC-5901-4857-8D25-AC97A071D025}" srcOrd="0" destOrd="0" presId="urn:microsoft.com/office/officeart/2005/8/layout/hierarchy3"/>
    <dgm:cxn modelId="{E125B562-AA95-48A7-A0C3-3000A940D653}" type="presOf" srcId="{36179959-36C8-475B-8C66-D9DAD133E3E6}" destId="{69F93BCF-D674-444F-8414-1CBBA054B364}" srcOrd="1" destOrd="0" presId="urn:microsoft.com/office/officeart/2005/8/layout/hierarchy3"/>
    <dgm:cxn modelId="{2ACBC9AC-A605-47F2-9ED7-C617EA98D9DA}" srcId="{36179959-36C8-475B-8C66-D9DAD133E3E6}" destId="{ADA79FC1-EAAA-45E1-93D2-4D96A9D7DFB2}" srcOrd="1" destOrd="0" parTransId="{163626BF-A34D-475D-81FB-A5CC6F723CAB}" sibTransId="{440E7824-EBCE-4414-9463-6CCF77B31411}"/>
    <dgm:cxn modelId="{3A2C89D1-2E31-4F8C-A297-D7A2BA833978}" type="presOf" srcId="{598219A1-76B4-4336-A3DF-7C8287E6FE1A}" destId="{E4F1DD44-79BF-44D8-999A-20D1810EBA20}" srcOrd="0" destOrd="0" presId="urn:microsoft.com/office/officeart/2005/8/layout/hierarchy3"/>
    <dgm:cxn modelId="{37EDA7D0-7496-47E9-8B92-74D3B51DB7E2}" type="presOf" srcId="{36179959-36C8-475B-8C66-D9DAD133E3E6}" destId="{89794A71-A0A5-4E12-9686-EA10DA9F2BF5}" srcOrd="0" destOrd="0" presId="urn:microsoft.com/office/officeart/2005/8/layout/hierarchy3"/>
    <dgm:cxn modelId="{676073FD-D78E-4820-867B-3B297F67B60A}" type="presOf" srcId="{ADA79FC1-EAAA-45E1-93D2-4D96A9D7DFB2}" destId="{0EC629CD-95F7-4D19-858F-CDD7C8C5E671}" srcOrd="0" destOrd="0" presId="urn:microsoft.com/office/officeart/2005/8/layout/hierarchy3"/>
    <dgm:cxn modelId="{94520431-034F-4AEE-876D-354A5153060B}" type="presOf" srcId="{7F6D9D95-6338-496D-90A6-B02903C2DAE5}" destId="{C4910783-E45F-48B6-A9C4-F1A905B5525D}" srcOrd="0" destOrd="0" presId="urn:microsoft.com/office/officeart/2005/8/layout/hierarchy3"/>
    <dgm:cxn modelId="{08544054-A339-4347-A468-F9441FA5CC95}" type="presOf" srcId="{163626BF-A34D-475D-81FB-A5CC6F723CAB}" destId="{EB9FD3E4-E407-4348-AD7C-CAF2BA664DE3}" srcOrd="0" destOrd="0" presId="urn:microsoft.com/office/officeart/2005/8/layout/hierarchy3"/>
    <dgm:cxn modelId="{3F7EBD2A-AEAA-44B1-9561-EA1EC14CE415}" srcId="{36179959-36C8-475B-8C66-D9DAD133E3E6}" destId="{A5BF823A-01B5-4118-B30A-C1A1280BFB5A}" srcOrd="0" destOrd="0" parTransId="{598219A1-76B4-4336-A3DF-7C8287E6FE1A}" sibTransId="{BE1344D0-A3D6-4099-B193-D875D17A5BBF}"/>
    <dgm:cxn modelId="{27C39EAB-2D3E-4AD7-AE8A-1E4FF85CD289}" type="presParOf" srcId="{C4910783-E45F-48B6-A9C4-F1A905B5525D}" destId="{185AE79F-DB1C-4712-9B20-77E38E8BBE4D}" srcOrd="0" destOrd="0" presId="urn:microsoft.com/office/officeart/2005/8/layout/hierarchy3"/>
    <dgm:cxn modelId="{A6DDFB6F-473B-40C2-A2D1-A12FC2B1365D}" type="presParOf" srcId="{185AE79F-DB1C-4712-9B20-77E38E8BBE4D}" destId="{B18913C2-BA1A-4B40-BFC0-ADDD32D4F9F0}" srcOrd="0" destOrd="0" presId="urn:microsoft.com/office/officeart/2005/8/layout/hierarchy3"/>
    <dgm:cxn modelId="{FCF43744-FFDA-4101-BFC1-6E0F9EF3ABDC}" type="presParOf" srcId="{B18913C2-BA1A-4B40-BFC0-ADDD32D4F9F0}" destId="{89794A71-A0A5-4E12-9686-EA10DA9F2BF5}" srcOrd="0" destOrd="0" presId="urn:microsoft.com/office/officeart/2005/8/layout/hierarchy3"/>
    <dgm:cxn modelId="{A1BCE270-9D06-44E8-9435-8313696ED4E4}" type="presParOf" srcId="{B18913C2-BA1A-4B40-BFC0-ADDD32D4F9F0}" destId="{69F93BCF-D674-444F-8414-1CBBA054B364}" srcOrd="1" destOrd="0" presId="urn:microsoft.com/office/officeart/2005/8/layout/hierarchy3"/>
    <dgm:cxn modelId="{37DA6B32-18E6-4F0A-9A86-3CCF1AB3641F}" type="presParOf" srcId="{185AE79F-DB1C-4712-9B20-77E38E8BBE4D}" destId="{1871A3D8-E854-4BF4-8DA1-05514AD198E2}" srcOrd="1" destOrd="0" presId="urn:microsoft.com/office/officeart/2005/8/layout/hierarchy3"/>
    <dgm:cxn modelId="{2A80E252-0EE3-47A2-8C8A-FBD445F6F697}" type="presParOf" srcId="{1871A3D8-E854-4BF4-8DA1-05514AD198E2}" destId="{E4F1DD44-79BF-44D8-999A-20D1810EBA20}" srcOrd="0" destOrd="0" presId="urn:microsoft.com/office/officeart/2005/8/layout/hierarchy3"/>
    <dgm:cxn modelId="{33428596-7906-4397-BFCE-997132803CD2}" type="presParOf" srcId="{1871A3D8-E854-4BF4-8DA1-05514AD198E2}" destId="{E832C6CC-5901-4857-8D25-AC97A071D025}" srcOrd="1" destOrd="0" presId="urn:microsoft.com/office/officeart/2005/8/layout/hierarchy3"/>
    <dgm:cxn modelId="{8E44CBDA-CB9D-41E8-887F-ABACC9EE6495}" type="presParOf" srcId="{1871A3D8-E854-4BF4-8DA1-05514AD198E2}" destId="{EB9FD3E4-E407-4348-AD7C-CAF2BA664DE3}" srcOrd="2" destOrd="0" presId="urn:microsoft.com/office/officeart/2005/8/layout/hierarchy3"/>
    <dgm:cxn modelId="{408366B5-E09B-46E1-AB96-B68C3C6B81F7}" type="presParOf" srcId="{1871A3D8-E854-4BF4-8DA1-05514AD198E2}" destId="{0EC629CD-95F7-4D19-858F-CDD7C8C5E67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6D9D95-6338-496D-90A6-B02903C2DAE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98E423-2B4F-46D5-B9E2-F83D65A8F686}">
      <dgm:prSet phldrT="[Текст]"/>
      <dgm:spPr>
        <a:solidFill>
          <a:schemeClr val="accent6">
            <a:lumMod val="60000"/>
            <a:lumOff val="4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Базовая образовательная организация</a:t>
          </a:r>
          <a:endParaRPr lang="ru-RU" dirty="0">
            <a:solidFill>
              <a:schemeClr val="tx1"/>
            </a:solidFill>
          </a:endParaRPr>
        </a:p>
      </dgm:t>
    </dgm:pt>
    <dgm:pt modelId="{9A38F155-591C-440D-81EE-E8EFEABCF6D4}" type="parTrans" cxnId="{6DAA8CC7-9817-4039-8D50-186341B5BBF4}">
      <dgm:prSet/>
      <dgm:spPr/>
      <dgm:t>
        <a:bodyPr/>
        <a:lstStyle/>
        <a:p>
          <a:endParaRPr lang="ru-RU"/>
        </a:p>
      </dgm:t>
    </dgm:pt>
    <dgm:pt modelId="{DBA3AFB1-2C6C-400E-A575-208B36349D15}" type="sibTrans" cxnId="{6DAA8CC7-9817-4039-8D50-186341B5BBF4}">
      <dgm:prSet/>
      <dgm:spPr/>
      <dgm:t>
        <a:bodyPr/>
        <a:lstStyle/>
        <a:p>
          <a:endParaRPr lang="ru-RU"/>
        </a:p>
      </dgm:t>
    </dgm:pt>
    <dgm:pt modelId="{108663C7-54B9-4DC4-8AB2-3E37EF4089EA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735FFCC3-67FE-4EC7-B0A6-2CBA359C6C53}" type="parTrans" cxnId="{266209FC-FBA2-4F83-BC06-9564E12D1384}">
      <dgm:prSet/>
      <dgm:spPr/>
      <dgm:t>
        <a:bodyPr/>
        <a:lstStyle/>
        <a:p>
          <a:endParaRPr lang="ru-RU"/>
        </a:p>
      </dgm:t>
    </dgm:pt>
    <dgm:pt modelId="{CAD1396F-2E2E-45E3-99A9-B197C208E157}" type="sibTrans" cxnId="{266209FC-FBA2-4F83-BC06-9564E12D1384}">
      <dgm:prSet/>
      <dgm:spPr/>
      <dgm:t>
        <a:bodyPr/>
        <a:lstStyle/>
        <a:p>
          <a:endParaRPr lang="ru-RU"/>
        </a:p>
      </dgm:t>
    </dgm:pt>
    <dgm:pt modelId="{C4910783-E45F-48B6-A9C4-F1A905B5525D}" type="pres">
      <dgm:prSet presAssocID="{7F6D9D95-6338-496D-90A6-B02903C2DA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451C4B5-86B3-46F9-A639-0E29ABC7AC27}" type="pres">
      <dgm:prSet presAssocID="{5098E423-2B4F-46D5-B9E2-F83D65A8F686}" presName="root" presStyleCnt="0"/>
      <dgm:spPr/>
    </dgm:pt>
    <dgm:pt modelId="{EA4CFC06-6F81-4439-9552-605FA4A37E24}" type="pres">
      <dgm:prSet presAssocID="{5098E423-2B4F-46D5-B9E2-F83D65A8F686}" presName="rootComposite" presStyleCnt="0"/>
      <dgm:spPr/>
    </dgm:pt>
    <dgm:pt modelId="{8F7492FA-CAD8-48F9-882E-4687FB4D56BF}" type="pres">
      <dgm:prSet presAssocID="{5098E423-2B4F-46D5-B9E2-F83D65A8F686}" presName="rootText" presStyleLbl="node1" presStyleIdx="0" presStyleCnt="2" custScaleX="29722" custScaleY="24476" custLinFactNeighborX="-33287" custLinFactNeighborY="-43318"/>
      <dgm:spPr/>
      <dgm:t>
        <a:bodyPr/>
        <a:lstStyle/>
        <a:p>
          <a:endParaRPr lang="ru-RU"/>
        </a:p>
      </dgm:t>
    </dgm:pt>
    <dgm:pt modelId="{5A4833FF-5BDC-4906-BE66-94319F51DA1F}" type="pres">
      <dgm:prSet presAssocID="{5098E423-2B4F-46D5-B9E2-F83D65A8F686}" presName="rootConnector" presStyleLbl="node1" presStyleIdx="0" presStyleCnt="2"/>
      <dgm:spPr/>
      <dgm:t>
        <a:bodyPr/>
        <a:lstStyle/>
        <a:p>
          <a:endParaRPr lang="ru-RU"/>
        </a:p>
      </dgm:t>
    </dgm:pt>
    <dgm:pt modelId="{A40339F3-9C6B-4084-9FE6-20A9693FA3D9}" type="pres">
      <dgm:prSet presAssocID="{5098E423-2B4F-46D5-B9E2-F83D65A8F686}" presName="childShape" presStyleCnt="0"/>
      <dgm:spPr/>
    </dgm:pt>
    <dgm:pt modelId="{326A74F9-50CF-4BC2-A192-5447EE4E82C2}" type="pres">
      <dgm:prSet presAssocID="{108663C7-54B9-4DC4-8AB2-3E37EF4089EA}" presName="root" presStyleCnt="0"/>
      <dgm:spPr/>
    </dgm:pt>
    <dgm:pt modelId="{523F4F8B-3332-4B3E-B0B1-2BD8748EE387}" type="pres">
      <dgm:prSet presAssocID="{108663C7-54B9-4DC4-8AB2-3E37EF4089EA}" presName="rootComposite" presStyleCnt="0"/>
      <dgm:spPr/>
    </dgm:pt>
    <dgm:pt modelId="{CCEFA44B-A184-4F2E-A940-D9930D3CD058}" type="pres">
      <dgm:prSet presAssocID="{108663C7-54B9-4DC4-8AB2-3E37EF4089EA}" presName="rootText" presStyleLbl="node1" presStyleIdx="1" presStyleCnt="2" custScaleX="13687" custScaleY="34774" custLinFactNeighborX="-52925" custLinFactNeighborY="47017"/>
      <dgm:spPr/>
      <dgm:t>
        <a:bodyPr/>
        <a:lstStyle/>
        <a:p>
          <a:endParaRPr lang="ru-RU"/>
        </a:p>
      </dgm:t>
    </dgm:pt>
    <dgm:pt modelId="{8879380B-8FB5-4EFC-B7AB-A8DCB308EF8F}" type="pres">
      <dgm:prSet presAssocID="{108663C7-54B9-4DC4-8AB2-3E37EF4089EA}" presName="rootConnector" presStyleLbl="node1" presStyleIdx="1" presStyleCnt="2"/>
      <dgm:spPr/>
      <dgm:t>
        <a:bodyPr/>
        <a:lstStyle/>
        <a:p>
          <a:endParaRPr lang="ru-RU"/>
        </a:p>
      </dgm:t>
    </dgm:pt>
    <dgm:pt modelId="{BC8291F2-4992-4012-9C2F-12CE0F7D6E0B}" type="pres">
      <dgm:prSet presAssocID="{108663C7-54B9-4DC4-8AB2-3E37EF4089EA}" presName="childShape" presStyleCnt="0"/>
      <dgm:spPr/>
    </dgm:pt>
  </dgm:ptLst>
  <dgm:cxnLst>
    <dgm:cxn modelId="{3625BF70-84AA-434B-8A53-66C14A875957}" type="presOf" srcId="{5098E423-2B4F-46D5-B9E2-F83D65A8F686}" destId="{5A4833FF-5BDC-4906-BE66-94319F51DA1F}" srcOrd="1" destOrd="0" presId="urn:microsoft.com/office/officeart/2005/8/layout/hierarchy3"/>
    <dgm:cxn modelId="{67A4FFFD-B436-453D-AF4F-272C1269C32A}" type="presOf" srcId="{7F6D9D95-6338-496D-90A6-B02903C2DAE5}" destId="{C4910783-E45F-48B6-A9C4-F1A905B5525D}" srcOrd="0" destOrd="0" presId="urn:microsoft.com/office/officeart/2005/8/layout/hierarchy3"/>
    <dgm:cxn modelId="{39D67EF7-CB78-4F44-9B10-57DB966F782A}" type="presOf" srcId="{108663C7-54B9-4DC4-8AB2-3E37EF4089EA}" destId="{CCEFA44B-A184-4F2E-A940-D9930D3CD058}" srcOrd="0" destOrd="0" presId="urn:microsoft.com/office/officeart/2005/8/layout/hierarchy3"/>
    <dgm:cxn modelId="{B7E1A605-2B07-4C18-9D5A-D0CADC59E141}" type="presOf" srcId="{5098E423-2B4F-46D5-B9E2-F83D65A8F686}" destId="{8F7492FA-CAD8-48F9-882E-4687FB4D56BF}" srcOrd="0" destOrd="0" presId="urn:microsoft.com/office/officeart/2005/8/layout/hierarchy3"/>
    <dgm:cxn modelId="{0ADE1AA8-4109-4337-871F-FAE185A494B4}" type="presOf" srcId="{108663C7-54B9-4DC4-8AB2-3E37EF4089EA}" destId="{8879380B-8FB5-4EFC-B7AB-A8DCB308EF8F}" srcOrd="1" destOrd="0" presId="urn:microsoft.com/office/officeart/2005/8/layout/hierarchy3"/>
    <dgm:cxn modelId="{266209FC-FBA2-4F83-BC06-9564E12D1384}" srcId="{7F6D9D95-6338-496D-90A6-B02903C2DAE5}" destId="{108663C7-54B9-4DC4-8AB2-3E37EF4089EA}" srcOrd="1" destOrd="0" parTransId="{735FFCC3-67FE-4EC7-B0A6-2CBA359C6C53}" sibTransId="{CAD1396F-2E2E-45E3-99A9-B197C208E157}"/>
    <dgm:cxn modelId="{6DAA8CC7-9817-4039-8D50-186341B5BBF4}" srcId="{7F6D9D95-6338-496D-90A6-B02903C2DAE5}" destId="{5098E423-2B4F-46D5-B9E2-F83D65A8F686}" srcOrd="0" destOrd="0" parTransId="{9A38F155-591C-440D-81EE-E8EFEABCF6D4}" sibTransId="{DBA3AFB1-2C6C-400E-A575-208B36349D15}"/>
    <dgm:cxn modelId="{098BC3E0-F650-4D7B-8EEA-1B1B5A889CEF}" type="presParOf" srcId="{C4910783-E45F-48B6-A9C4-F1A905B5525D}" destId="{A451C4B5-86B3-46F9-A639-0E29ABC7AC27}" srcOrd="0" destOrd="0" presId="urn:microsoft.com/office/officeart/2005/8/layout/hierarchy3"/>
    <dgm:cxn modelId="{5E5ABAE3-49C2-400B-B53F-6919D07BFBD0}" type="presParOf" srcId="{A451C4B5-86B3-46F9-A639-0E29ABC7AC27}" destId="{EA4CFC06-6F81-4439-9552-605FA4A37E24}" srcOrd="0" destOrd="0" presId="urn:microsoft.com/office/officeart/2005/8/layout/hierarchy3"/>
    <dgm:cxn modelId="{23407A66-C80C-4294-B68B-5F77AC8ACE96}" type="presParOf" srcId="{EA4CFC06-6F81-4439-9552-605FA4A37E24}" destId="{8F7492FA-CAD8-48F9-882E-4687FB4D56BF}" srcOrd="0" destOrd="0" presId="urn:microsoft.com/office/officeart/2005/8/layout/hierarchy3"/>
    <dgm:cxn modelId="{CD16360E-C1BD-49C3-A6ED-17E523283DCE}" type="presParOf" srcId="{EA4CFC06-6F81-4439-9552-605FA4A37E24}" destId="{5A4833FF-5BDC-4906-BE66-94319F51DA1F}" srcOrd="1" destOrd="0" presId="urn:microsoft.com/office/officeart/2005/8/layout/hierarchy3"/>
    <dgm:cxn modelId="{BB4DB0C1-0C22-466B-AE73-8C9487E3869E}" type="presParOf" srcId="{A451C4B5-86B3-46F9-A639-0E29ABC7AC27}" destId="{A40339F3-9C6B-4084-9FE6-20A9693FA3D9}" srcOrd="1" destOrd="0" presId="urn:microsoft.com/office/officeart/2005/8/layout/hierarchy3"/>
    <dgm:cxn modelId="{D5CC52EE-0E29-4088-9121-BCF44B3C3B39}" type="presParOf" srcId="{C4910783-E45F-48B6-A9C4-F1A905B5525D}" destId="{326A74F9-50CF-4BC2-A192-5447EE4E82C2}" srcOrd="1" destOrd="0" presId="urn:microsoft.com/office/officeart/2005/8/layout/hierarchy3"/>
    <dgm:cxn modelId="{F6BC9D91-03BE-405F-9229-6D310F9643AE}" type="presParOf" srcId="{326A74F9-50CF-4BC2-A192-5447EE4E82C2}" destId="{523F4F8B-3332-4B3E-B0B1-2BD8748EE387}" srcOrd="0" destOrd="0" presId="urn:microsoft.com/office/officeart/2005/8/layout/hierarchy3"/>
    <dgm:cxn modelId="{4A7965E6-9D20-4DAE-86D8-15D9A0D811D3}" type="presParOf" srcId="{523F4F8B-3332-4B3E-B0B1-2BD8748EE387}" destId="{CCEFA44B-A184-4F2E-A940-D9930D3CD058}" srcOrd="0" destOrd="0" presId="urn:microsoft.com/office/officeart/2005/8/layout/hierarchy3"/>
    <dgm:cxn modelId="{62FE32DC-30D5-49A0-9D61-B573EB48C900}" type="presParOf" srcId="{523F4F8B-3332-4B3E-B0B1-2BD8748EE387}" destId="{8879380B-8FB5-4EFC-B7AB-A8DCB308EF8F}" srcOrd="1" destOrd="0" presId="urn:microsoft.com/office/officeart/2005/8/layout/hierarchy3"/>
    <dgm:cxn modelId="{8587AC87-DB20-4EBD-B805-1D4DA29366A2}" type="presParOf" srcId="{326A74F9-50CF-4BC2-A192-5447EE4E82C2}" destId="{BC8291F2-4992-4012-9C2F-12CE0F7D6E0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6D9D95-6338-496D-90A6-B02903C2DAE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98E423-2B4F-46D5-B9E2-F83D65A8F686}">
      <dgm:prSet phldrT="[Текст]"/>
      <dgm:spPr>
        <a:solidFill>
          <a:schemeClr val="accent6">
            <a:lumMod val="60000"/>
            <a:lumOff val="4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Базовая образовательная организация</a:t>
          </a:r>
          <a:endParaRPr lang="ru-RU" dirty="0">
            <a:solidFill>
              <a:schemeClr val="tx1"/>
            </a:solidFill>
          </a:endParaRPr>
        </a:p>
      </dgm:t>
    </dgm:pt>
    <dgm:pt modelId="{9A38F155-591C-440D-81EE-E8EFEABCF6D4}" type="parTrans" cxnId="{6DAA8CC7-9817-4039-8D50-186341B5BBF4}">
      <dgm:prSet/>
      <dgm:spPr/>
      <dgm:t>
        <a:bodyPr/>
        <a:lstStyle/>
        <a:p>
          <a:endParaRPr lang="ru-RU"/>
        </a:p>
      </dgm:t>
    </dgm:pt>
    <dgm:pt modelId="{DBA3AFB1-2C6C-400E-A575-208B36349D15}" type="sibTrans" cxnId="{6DAA8CC7-9817-4039-8D50-186341B5BBF4}">
      <dgm:prSet/>
      <dgm:spPr/>
      <dgm:t>
        <a:bodyPr/>
        <a:lstStyle/>
        <a:p>
          <a:endParaRPr lang="ru-RU"/>
        </a:p>
      </dgm:t>
    </dgm:pt>
    <dgm:pt modelId="{108663C7-54B9-4DC4-8AB2-3E37EF4089EA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735FFCC3-67FE-4EC7-B0A6-2CBA359C6C53}" type="parTrans" cxnId="{266209FC-FBA2-4F83-BC06-9564E12D1384}">
      <dgm:prSet/>
      <dgm:spPr/>
      <dgm:t>
        <a:bodyPr/>
        <a:lstStyle/>
        <a:p>
          <a:endParaRPr lang="ru-RU"/>
        </a:p>
      </dgm:t>
    </dgm:pt>
    <dgm:pt modelId="{CAD1396F-2E2E-45E3-99A9-B197C208E157}" type="sibTrans" cxnId="{266209FC-FBA2-4F83-BC06-9564E12D1384}">
      <dgm:prSet/>
      <dgm:spPr/>
      <dgm:t>
        <a:bodyPr/>
        <a:lstStyle/>
        <a:p>
          <a:endParaRPr lang="ru-RU"/>
        </a:p>
      </dgm:t>
    </dgm:pt>
    <dgm:pt modelId="{C4910783-E45F-48B6-A9C4-F1A905B5525D}" type="pres">
      <dgm:prSet presAssocID="{7F6D9D95-6338-496D-90A6-B02903C2DA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451C4B5-86B3-46F9-A639-0E29ABC7AC27}" type="pres">
      <dgm:prSet presAssocID="{5098E423-2B4F-46D5-B9E2-F83D65A8F686}" presName="root" presStyleCnt="0"/>
      <dgm:spPr/>
    </dgm:pt>
    <dgm:pt modelId="{EA4CFC06-6F81-4439-9552-605FA4A37E24}" type="pres">
      <dgm:prSet presAssocID="{5098E423-2B4F-46D5-B9E2-F83D65A8F686}" presName="rootComposite" presStyleCnt="0"/>
      <dgm:spPr/>
    </dgm:pt>
    <dgm:pt modelId="{8F7492FA-CAD8-48F9-882E-4687FB4D56BF}" type="pres">
      <dgm:prSet presAssocID="{5098E423-2B4F-46D5-B9E2-F83D65A8F686}" presName="rootText" presStyleLbl="node1" presStyleIdx="0" presStyleCnt="2" custScaleX="29722" custScaleY="24476" custLinFactNeighborX="-33287" custLinFactNeighborY="-43318"/>
      <dgm:spPr/>
      <dgm:t>
        <a:bodyPr/>
        <a:lstStyle/>
        <a:p>
          <a:endParaRPr lang="ru-RU"/>
        </a:p>
      </dgm:t>
    </dgm:pt>
    <dgm:pt modelId="{5A4833FF-5BDC-4906-BE66-94319F51DA1F}" type="pres">
      <dgm:prSet presAssocID="{5098E423-2B4F-46D5-B9E2-F83D65A8F686}" presName="rootConnector" presStyleLbl="node1" presStyleIdx="0" presStyleCnt="2"/>
      <dgm:spPr/>
      <dgm:t>
        <a:bodyPr/>
        <a:lstStyle/>
        <a:p>
          <a:endParaRPr lang="ru-RU"/>
        </a:p>
      </dgm:t>
    </dgm:pt>
    <dgm:pt modelId="{A40339F3-9C6B-4084-9FE6-20A9693FA3D9}" type="pres">
      <dgm:prSet presAssocID="{5098E423-2B4F-46D5-B9E2-F83D65A8F686}" presName="childShape" presStyleCnt="0"/>
      <dgm:spPr/>
    </dgm:pt>
    <dgm:pt modelId="{326A74F9-50CF-4BC2-A192-5447EE4E82C2}" type="pres">
      <dgm:prSet presAssocID="{108663C7-54B9-4DC4-8AB2-3E37EF4089EA}" presName="root" presStyleCnt="0"/>
      <dgm:spPr/>
    </dgm:pt>
    <dgm:pt modelId="{523F4F8B-3332-4B3E-B0B1-2BD8748EE387}" type="pres">
      <dgm:prSet presAssocID="{108663C7-54B9-4DC4-8AB2-3E37EF4089EA}" presName="rootComposite" presStyleCnt="0"/>
      <dgm:spPr/>
    </dgm:pt>
    <dgm:pt modelId="{CCEFA44B-A184-4F2E-A940-D9930D3CD058}" type="pres">
      <dgm:prSet presAssocID="{108663C7-54B9-4DC4-8AB2-3E37EF4089EA}" presName="rootText" presStyleLbl="node1" presStyleIdx="1" presStyleCnt="2" custScaleX="13687" custScaleY="34774" custLinFactNeighborX="-57555" custLinFactNeighborY="48868"/>
      <dgm:spPr/>
      <dgm:t>
        <a:bodyPr/>
        <a:lstStyle/>
        <a:p>
          <a:endParaRPr lang="ru-RU"/>
        </a:p>
      </dgm:t>
    </dgm:pt>
    <dgm:pt modelId="{8879380B-8FB5-4EFC-B7AB-A8DCB308EF8F}" type="pres">
      <dgm:prSet presAssocID="{108663C7-54B9-4DC4-8AB2-3E37EF4089EA}" presName="rootConnector" presStyleLbl="node1" presStyleIdx="1" presStyleCnt="2"/>
      <dgm:spPr/>
      <dgm:t>
        <a:bodyPr/>
        <a:lstStyle/>
        <a:p>
          <a:endParaRPr lang="ru-RU"/>
        </a:p>
      </dgm:t>
    </dgm:pt>
    <dgm:pt modelId="{BC8291F2-4992-4012-9C2F-12CE0F7D6E0B}" type="pres">
      <dgm:prSet presAssocID="{108663C7-54B9-4DC4-8AB2-3E37EF4089EA}" presName="childShape" presStyleCnt="0"/>
      <dgm:spPr/>
    </dgm:pt>
  </dgm:ptLst>
  <dgm:cxnLst>
    <dgm:cxn modelId="{BB766CFB-7EFF-4951-AC39-B4914396E5B5}" type="presOf" srcId="{108663C7-54B9-4DC4-8AB2-3E37EF4089EA}" destId="{CCEFA44B-A184-4F2E-A940-D9930D3CD058}" srcOrd="0" destOrd="0" presId="urn:microsoft.com/office/officeart/2005/8/layout/hierarchy3"/>
    <dgm:cxn modelId="{78F5A662-6D56-4FC4-94DB-E9439A6CF130}" type="presOf" srcId="{5098E423-2B4F-46D5-B9E2-F83D65A8F686}" destId="{5A4833FF-5BDC-4906-BE66-94319F51DA1F}" srcOrd="1" destOrd="0" presId="urn:microsoft.com/office/officeart/2005/8/layout/hierarchy3"/>
    <dgm:cxn modelId="{A6DB7607-89CB-4BE1-A175-8AEEB9ABFE6F}" type="presOf" srcId="{108663C7-54B9-4DC4-8AB2-3E37EF4089EA}" destId="{8879380B-8FB5-4EFC-B7AB-A8DCB308EF8F}" srcOrd="1" destOrd="0" presId="urn:microsoft.com/office/officeart/2005/8/layout/hierarchy3"/>
    <dgm:cxn modelId="{266209FC-FBA2-4F83-BC06-9564E12D1384}" srcId="{7F6D9D95-6338-496D-90A6-B02903C2DAE5}" destId="{108663C7-54B9-4DC4-8AB2-3E37EF4089EA}" srcOrd="1" destOrd="0" parTransId="{735FFCC3-67FE-4EC7-B0A6-2CBA359C6C53}" sibTransId="{CAD1396F-2E2E-45E3-99A9-B197C208E157}"/>
    <dgm:cxn modelId="{26E7AF0E-346D-4472-8DF6-EE8194116881}" type="presOf" srcId="{5098E423-2B4F-46D5-B9E2-F83D65A8F686}" destId="{8F7492FA-CAD8-48F9-882E-4687FB4D56BF}" srcOrd="0" destOrd="0" presId="urn:microsoft.com/office/officeart/2005/8/layout/hierarchy3"/>
    <dgm:cxn modelId="{6DAA8CC7-9817-4039-8D50-186341B5BBF4}" srcId="{7F6D9D95-6338-496D-90A6-B02903C2DAE5}" destId="{5098E423-2B4F-46D5-B9E2-F83D65A8F686}" srcOrd="0" destOrd="0" parTransId="{9A38F155-591C-440D-81EE-E8EFEABCF6D4}" sibTransId="{DBA3AFB1-2C6C-400E-A575-208B36349D15}"/>
    <dgm:cxn modelId="{476825D4-5677-4928-822B-C58670609E4A}" type="presOf" srcId="{7F6D9D95-6338-496D-90A6-B02903C2DAE5}" destId="{C4910783-E45F-48B6-A9C4-F1A905B5525D}" srcOrd="0" destOrd="0" presId="urn:microsoft.com/office/officeart/2005/8/layout/hierarchy3"/>
    <dgm:cxn modelId="{19D872DD-F0F5-47BF-A82B-356C9FFC3339}" type="presParOf" srcId="{C4910783-E45F-48B6-A9C4-F1A905B5525D}" destId="{A451C4B5-86B3-46F9-A639-0E29ABC7AC27}" srcOrd="0" destOrd="0" presId="urn:microsoft.com/office/officeart/2005/8/layout/hierarchy3"/>
    <dgm:cxn modelId="{4D733FA7-B1C9-40A5-9B16-5B480F4B5225}" type="presParOf" srcId="{A451C4B5-86B3-46F9-A639-0E29ABC7AC27}" destId="{EA4CFC06-6F81-4439-9552-605FA4A37E24}" srcOrd="0" destOrd="0" presId="urn:microsoft.com/office/officeart/2005/8/layout/hierarchy3"/>
    <dgm:cxn modelId="{2705DA91-8BF0-49E3-94D9-E1AEDC6F0BE9}" type="presParOf" srcId="{EA4CFC06-6F81-4439-9552-605FA4A37E24}" destId="{8F7492FA-CAD8-48F9-882E-4687FB4D56BF}" srcOrd="0" destOrd="0" presId="urn:microsoft.com/office/officeart/2005/8/layout/hierarchy3"/>
    <dgm:cxn modelId="{4AABD6F5-11CA-4F32-812A-B8AEFFED19B4}" type="presParOf" srcId="{EA4CFC06-6F81-4439-9552-605FA4A37E24}" destId="{5A4833FF-5BDC-4906-BE66-94319F51DA1F}" srcOrd="1" destOrd="0" presId="urn:microsoft.com/office/officeart/2005/8/layout/hierarchy3"/>
    <dgm:cxn modelId="{4F2C1513-C9D4-421D-BCA5-A7AA9EB5241B}" type="presParOf" srcId="{A451C4B5-86B3-46F9-A639-0E29ABC7AC27}" destId="{A40339F3-9C6B-4084-9FE6-20A9693FA3D9}" srcOrd="1" destOrd="0" presId="urn:microsoft.com/office/officeart/2005/8/layout/hierarchy3"/>
    <dgm:cxn modelId="{DA5AA1FF-68CB-454A-99DB-D61A8B07772A}" type="presParOf" srcId="{C4910783-E45F-48B6-A9C4-F1A905B5525D}" destId="{326A74F9-50CF-4BC2-A192-5447EE4E82C2}" srcOrd="1" destOrd="0" presId="urn:microsoft.com/office/officeart/2005/8/layout/hierarchy3"/>
    <dgm:cxn modelId="{9E9ACB6F-E3B9-4AAF-B544-353FAEEF7C1A}" type="presParOf" srcId="{326A74F9-50CF-4BC2-A192-5447EE4E82C2}" destId="{523F4F8B-3332-4B3E-B0B1-2BD8748EE387}" srcOrd="0" destOrd="0" presId="urn:microsoft.com/office/officeart/2005/8/layout/hierarchy3"/>
    <dgm:cxn modelId="{98AEF163-7A68-4171-86A5-48F0008A3F77}" type="presParOf" srcId="{523F4F8B-3332-4B3E-B0B1-2BD8748EE387}" destId="{CCEFA44B-A184-4F2E-A940-D9930D3CD058}" srcOrd="0" destOrd="0" presId="urn:microsoft.com/office/officeart/2005/8/layout/hierarchy3"/>
    <dgm:cxn modelId="{D8E93F26-2784-4B73-B9F8-CDCE7C83ED4B}" type="presParOf" srcId="{523F4F8B-3332-4B3E-B0B1-2BD8748EE387}" destId="{8879380B-8FB5-4EFC-B7AB-A8DCB308EF8F}" srcOrd="1" destOrd="0" presId="urn:microsoft.com/office/officeart/2005/8/layout/hierarchy3"/>
    <dgm:cxn modelId="{2745DFE5-7F7F-434D-9CC0-DCE1BB610ABE}" type="presParOf" srcId="{326A74F9-50CF-4BC2-A192-5447EE4E82C2}" destId="{BC8291F2-4992-4012-9C2F-12CE0F7D6E0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6D9D95-6338-496D-90A6-B02903C2DAE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98E423-2B4F-46D5-B9E2-F83D65A8F686}">
      <dgm:prSet phldrT="[Текст]"/>
      <dgm:spPr>
        <a:solidFill>
          <a:schemeClr val="accent6">
            <a:lumMod val="60000"/>
            <a:lumOff val="40000"/>
          </a:schemeClr>
        </a:solidFill>
        <a:ln>
          <a:solidFill>
            <a:schemeClr val="accent5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Базовая образовательная организация</a:t>
          </a:r>
          <a:endParaRPr lang="ru-RU" dirty="0">
            <a:solidFill>
              <a:schemeClr val="tx1"/>
            </a:solidFill>
          </a:endParaRPr>
        </a:p>
      </dgm:t>
    </dgm:pt>
    <dgm:pt modelId="{9A38F155-591C-440D-81EE-E8EFEABCF6D4}" type="parTrans" cxnId="{6DAA8CC7-9817-4039-8D50-186341B5BBF4}">
      <dgm:prSet/>
      <dgm:spPr/>
      <dgm:t>
        <a:bodyPr/>
        <a:lstStyle/>
        <a:p>
          <a:endParaRPr lang="ru-RU"/>
        </a:p>
      </dgm:t>
    </dgm:pt>
    <dgm:pt modelId="{DBA3AFB1-2C6C-400E-A575-208B36349D15}" type="sibTrans" cxnId="{6DAA8CC7-9817-4039-8D50-186341B5BBF4}">
      <dgm:prSet/>
      <dgm:spPr/>
      <dgm:t>
        <a:bodyPr/>
        <a:lstStyle/>
        <a:p>
          <a:endParaRPr lang="ru-RU"/>
        </a:p>
      </dgm:t>
    </dgm:pt>
    <dgm:pt modelId="{108663C7-54B9-4DC4-8AB2-3E37EF4089EA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735FFCC3-67FE-4EC7-B0A6-2CBA359C6C53}" type="parTrans" cxnId="{266209FC-FBA2-4F83-BC06-9564E12D1384}">
      <dgm:prSet/>
      <dgm:spPr/>
      <dgm:t>
        <a:bodyPr/>
        <a:lstStyle/>
        <a:p>
          <a:endParaRPr lang="ru-RU"/>
        </a:p>
      </dgm:t>
    </dgm:pt>
    <dgm:pt modelId="{CAD1396F-2E2E-45E3-99A9-B197C208E157}" type="sibTrans" cxnId="{266209FC-FBA2-4F83-BC06-9564E12D1384}">
      <dgm:prSet/>
      <dgm:spPr/>
      <dgm:t>
        <a:bodyPr/>
        <a:lstStyle/>
        <a:p>
          <a:endParaRPr lang="ru-RU"/>
        </a:p>
      </dgm:t>
    </dgm:pt>
    <dgm:pt modelId="{C4910783-E45F-48B6-A9C4-F1A905B5525D}" type="pres">
      <dgm:prSet presAssocID="{7F6D9D95-6338-496D-90A6-B02903C2DA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451C4B5-86B3-46F9-A639-0E29ABC7AC27}" type="pres">
      <dgm:prSet presAssocID="{5098E423-2B4F-46D5-B9E2-F83D65A8F686}" presName="root" presStyleCnt="0"/>
      <dgm:spPr/>
    </dgm:pt>
    <dgm:pt modelId="{EA4CFC06-6F81-4439-9552-605FA4A37E24}" type="pres">
      <dgm:prSet presAssocID="{5098E423-2B4F-46D5-B9E2-F83D65A8F686}" presName="rootComposite" presStyleCnt="0"/>
      <dgm:spPr/>
    </dgm:pt>
    <dgm:pt modelId="{8F7492FA-CAD8-48F9-882E-4687FB4D56BF}" type="pres">
      <dgm:prSet presAssocID="{5098E423-2B4F-46D5-B9E2-F83D65A8F686}" presName="rootText" presStyleLbl="node1" presStyleIdx="0" presStyleCnt="2" custScaleX="29722" custScaleY="24476" custLinFactNeighborX="-33287" custLinFactNeighborY="-43318"/>
      <dgm:spPr/>
      <dgm:t>
        <a:bodyPr/>
        <a:lstStyle/>
        <a:p>
          <a:endParaRPr lang="ru-RU"/>
        </a:p>
      </dgm:t>
    </dgm:pt>
    <dgm:pt modelId="{5A4833FF-5BDC-4906-BE66-94319F51DA1F}" type="pres">
      <dgm:prSet presAssocID="{5098E423-2B4F-46D5-B9E2-F83D65A8F686}" presName="rootConnector" presStyleLbl="node1" presStyleIdx="0" presStyleCnt="2"/>
      <dgm:spPr/>
      <dgm:t>
        <a:bodyPr/>
        <a:lstStyle/>
        <a:p>
          <a:endParaRPr lang="ru-RU"/>
        </a:p>
      </dgm:t>
    </dgm:pt>
    <dgm:pt modelId="{A40339F3-9C6B-4084-9FE6-20A9693FA3D9}" type="pres">
      <dgm:prSet presAssocID="{5098E423-2B4F-46D5-B9E2-F83D65A8F686}" presName="childShape" presStyleCnt="0"/>
      <dgm:spPr/>
    </dgm:pt>
    <dgm:pt modelId="{326A74F9-50CF-4BC2-A192-5447EE4E82C2}" type="pres">
      <dgm:prSet presAssocID="{108663C7-54B9-4DC4-8AB2-3E37EF4089EA}" presName="root" presStyleCnt="0"/>
      <dgm:spPr/>
    </dgm:pt>
    <dgm:pt modelId="{523F4F8B-3332-4B3E-B0B1-2BD8748EE387}" type="pres">
      <dgm:prSet presAssocID="{108663C7-54B9-4DC4-8AB2-3E37EF4089EA}" presName="rootComposite" presStyleCnt="0"/>
      <dgm:spPr/>
    </dgm:pt>
    <dgm:pt modelId="{CCEFA44B-A184-4F2E-A940-D9930D3CD058}" type="pres">
      <dgm:prSet presAssocID="{108663C7-54B9-4DC4-8AB2-3E37EF4089EA}" presName="rootText" presStyleLbl="node1" presStyleIdx="1" presStyleCnt="2" custScaleX="8536" custScaleY="27366" custLinFactNeighborX="-57352" custLinFactNeighborY="50720"/>
      <dgm:spPr/>
      <dgm:t>
        <a:bodyPr/>
        <a:lstStyle/>
        <a:p>
          <a:endParaRPr lang="ru-RU"/>
        </a:p>
      </dgm:t>
    </dgm:pt>
    <dgm:pt modelId="{8879380B-8FB5-4EFC-B7AB-A8DCB308EF8F}" type="pres">
      <dgm:prSet presAssocID="{108663C7-54B9-4DC4-8AB2-3E37EF4089EA}" presName="rootConnector" presStyleLbl="node1" presStyleIdx="1" presStyleCnt="2"/>
      <dgm:spPr/>
      <dgm:t>
        <a:bodyPr/>
        <a:lstStyle/>
        <a:p>
          <a:endParaRPr lang="ru-RU"/>
        </a:p>
      </dgm:t>
    </dgm:pt>
    <dgm:pt modelId="{BC8291F2-4992-4012-9C2F-12CE0F7D6E0B}" type="pres">
      <dgm:prSet presAssocID="{108663C7-54B9-4DC4-8AB2-3E37EF4089EA}" presName="childShape" presStyleCnt="0"/>
      <dgm:spPr/>
    </dgm:pt>
  </dgm:ptLst>
  <dgm:cxnLst>
    <dgm:cxn modelId="{0A7E915A-9AEA-4DED-8F6A-61CC4B10AACB}" type="presOf" srcId="{5098E423-2B4F-46D5-B9E2-F83D65A8F686}" destId="{5A4833FF-5BDC-4906-BE66-94319F51DA1F}" srcOrd="1" destOrd="0" presId="urn:microsoft.com/office/officeart/2005/8/layout/hierarchy3"/>
    <dgm:cxn modelId="{0E4A5D64-669E-4B56-A506-FB8A5AC2784D}" type="presOf" srcId="{7F6D9D95-6338-496D-90A6-B02903C2DAE5}" destId="{C4910783-E45F-48B6-A9C4-F1A905B5525D}" srcOrd="0" destOrd="0" presId="urn:microsoft.com/office/officeart/2005/8/layout/hierarchy3"/>
    <dgm:cxn modelId="{36D79893-3BD1-4418-A7F9-0EB94A447298}" type="presOf" srcId="{108663C7-54B9-4DC4-8AB2-3E37EF4089EA}" destId="{CCEFA44B-A184-4F2E-A940-D9930D3CD058}" srcOrd="0" destOrd="0" presId="urn:microsoft.com/office/officeart/2005/8/layout/hierarchy3"/>
    <dgm:cxn modelId="{266209FC-FBA2-4F83-BC06-9564E12D1384}" srcId="{7F6D9D95-6338-496D-90A6-B02903C2DAE5}" destId="{108663C7-54B9-4DC4-8AB2-3E37EF4089EA}" srcOrd="1" destOrd="0" parTransId="{735FFCC3-67FE-4EC7-B0A6-2CBA359C6C53}" sibTransId="{CAD1396F-2E2E-45E3-99A9-B197C208E157}"/>
    <dgm:cxn modelId="{18F8BE77-5AEF-4F5E-AE82-162884BF5EE2}" type="presOf" srcId="{108663C7-54B9-4DC4-8AB2-3E37EF4089EA}" destId="{8879380B-8FB5-4EFC-B7AB-A8DCB308EF8F}" srcOrd="1" destOrd="0" presId="urn:microsoft.com/office/officeart/2005/8/layout/hierarchy3"/>
    <dgm:cxn modelId="{6DAA8CC7-9817-4039-8D50-186341B5BBF4}" srcId="{7F6D9D95-6338-496D-90A6-B02903C2DAE5}" destId="{5098E423-2B4F-46D5-B9E2-F83D65A8F686}" srcOrd="0" destOrd="0" parTransId="{9A38F155-591C-440D-81EE-E8EFEABCF6D4}" sibTransId="{DBA3AFB1-2C6C-400E-A575-208B36349D15}"/>
    <dgm:cxn modelId="{E44CB138-04E1-48CD-9F03-94CECA00E8EA}" type="presOf" srcId="{5098E423-2B4F-46D5-B9E2-F83D65A8F686}" destId="{8F7492FA-CAD8-48F9-882E-4687FB4D56BF}" srcOrd="0" destOrd="0" presId="urn:microsoft.com/office/officeart/2005/8/layout/hierarchy3"/>
    <dgm:cxn modelId="{252D886C-7303-431D-B9BB-658818C98E58}" type="presParOf" srcId="{C4910783-E45F-48B6-A9C4-F1A905B5525D}" destId="{A451C4B5-86B3-46F9-A639-0E29ABC7AC27}" srcOrd="0" destOrd="0" presId="urn:microsoft.com/office/officeart/2005/8/layout/hierarchy3"/>
    <dgm:cxn modelId="{EB6D9748-83C5-4786-8154-E6FF57E132A7}" type="presParOf" srcId="{A451C4B5-86B3-46F9-A639-0E29ABC7AC27}" destId="{EA4CFC06-6F81-4439-9552-605FA4A37E24}" srcOrd="0" destOrd="0" presId="urn:microsoft.com/office/officeart/2005/8/layout/hierarchy3"/>
    <dgm:cxn modelId="{66F9F698-1B60-44CF-92F3-4E79FE824499}" type="presParOf" srcId="{EA4CFC06-6F81-4439-9552-605FA4A37E24}" destId="{8F7492FA-CAD8-48F9-882E-4687FB4D56BF}" srcOrd="0" destOrd="0" presId="urn:microsoft.com/office/officeart/2005/8/layout/hierarchy3"/>
    <dgm:cxn modelId="{92C04359-A66D-4D3D-8D56-D58AFC7A6A9B}" type="presParOf" srcId="{EA4CFC06-6F81-4439-9552-605FA4A37E24}" destId="{5A4833FF-5BDC-4906-BE66-94319F51DA1F}" srcOrd="1" destOrd="0" presId="urn:microsoft.com/office/officeart/2005/8/layout/hierarchy3"/>
    <dgm:cxn modelId="{16BD6301-1D93-4547-8367-26FB352DCE53}" type="presParOf" srcId="{A451C4B5-86B3-46F9-A639-0E29ABC7AC27}" destId="{A40339F3-9C6B-4084-9FE6-20A9693FA3D9}" srcOrd="1" destOrd="0" presId="urn:microsoft.com/office/officeart/2005/8/layout/hierarchy3"/>
    <dgm:cxn modelId="{73D6F6E1-D04A-4BAE-AB4F-7FE89C768960}" type="presParOf" srcId="{C4910783-E45F-48B6-A9C4-F1A905B5525D}" destId="{326A74F9-50CF-4BC2-A192-5447EE4E82C2}" srcOrd="1" destOrd="0" presId="urn:microsoft.com/office/officeart/2005/8/layout/hierarchy3"/>
    <dgm:cxn modelId="{B7038E9D-2AB1-41F9-B59D-5B86ECB2A1F3}" type="presParOf" srcId="{326A74F9-50CF-4BC2-A192-5447EE4E82C2}" destId="{523F4F8B-3332-4B3E-B0B1-2BD8748EE387}" srcOrd="0" destOrd="0" presId="urn:microsoft.com/office/officeart/2005/8/layout/hierarchy3"/>
    <dgm:cxn modelId="{509A215B-80B4-48A2-BAA2-EDB5D304D018}" type="presParOf" srcId="{523F4F8B-3332-4B3E-B0B1-2BD8748EE387}" destId="{CCEFA44B-A184-4F2E-A940-D9930D3CD058}" srcOrd="0" destOrd="0" presId="urn:microsoft.com/office/officeart/2005/8/layout/hierarchy3"/>
    <dgm:cxn modelId="{FE7CD1B7-B755-4AAA-828A-FCE8F18ABD19}" type="presParOf" srcId="{523F4F8B-3332-4B3E-B0B1-2BD8748EE387}" destId="{8879380B-8FB5-4EFC-B7AB-A8DCB308EF8F}" srcOrd="1" destOrd="0" presId="urn:microsoft.com/office/officeart/2005/8/layout/hierarchy3"/>
    <dgm:cxn modelId="{2A640254-71BA-46F5-9133-492F549C43BC}" type="presParOf" srcId="{326A74F9-50CF-4BC2-A192-5447EE4E82C2}" destId="{BC8291F2-4992-4012-9C2F-12CE0F7D6E0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7A4899-81B4-42BC-BEEB-695317DA81C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53E6B1-C0E9-493E-8FE4-C1FD9B46B4B3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3C7B70B5-919F-4616-A30B-CE6D8D61DCE9}" type="parTrans" cxnId="{C6151178-1CF9-4D29-BA83-FCF85015E71E}">
      <dgm:prSet/>
      <dgm:spPr/>
      <dgm:t>
        <a:bodyPr/>
        <a:lstStyle/>
        <a:p>
          <a:endParaRPr lang="ru-RU"/>
        </a:p>
      </dgm:t>
    </dgm:pt>
    <dgm:pt modelId="{F9605DC7-C230-4387-A594-561EC3CD9DA8}" type="sibTrans" cxnId="{C6151178-1CF9-4D29-BA83-FCF85015E71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E2B99BD9-F7FD-41E8-9156-D149B3EBE4E1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2D910724-5AEA-48A6-A03D-533346FAEBA4}" type="parTrans" cxnId="{189EFC08-1FC7-4140-A3F2-03AB2EF23629}">
      <dgm:prSet/>
      <dgm:spPr/>
      <dgm:t>
        <a:bodyPr/>
        <a:lstStyle/>
        <a:p>
          <a:endParaRPr lang="ru-RU"/>
        </a:p>
      </dgm:t>
    </dgm:pt>
    <dgm:pt modelId="{757F2893-024B-472B-817C-D8B6F9703590}" type="sibTrans" cxnId="{189EFC08-1FC7-4140-A3F2-03AB2EF23629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B1592772-AE8C-4561-99B1-0B96424A449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900" dirty="0" smtClean="0">
              <a:solidFill>
                <a:schemeClr val="tx1"/>
              </a:solidFill>
            </a:rPr>
            <a:t>?</a:t>
          </a:r>
          <a:endParaRPr lang="ru-RU" sz="1900" dirty="0">
            <a:solidFill>
              <a:schemeClr val="tx1"/>
            </a:solidFill>
          </a:endParaRPr>
        </a:p>
      </dgm:t>
    </dgm:pt>
    <dgm:pt modelId="{8BB8F439-7F04-477E-966C-ACCA8008D1A3}" type="parTrans" cxnId="{D12D6AA2-BB86-4EAF-A2FB-79F8C99630B9}">
      <dgm:prSet/>
      <dgm:spPr/>
      <dgm:t>
        <a:bodyPr/>
        <a:lstStyle/>
        <a:p>
          <a:endParaRPr lang="ru-RU"/>
        </a:p>
      </dgm:t>
    </dgm:pt>
    <dgm:pt modelId="{7614A00B-2065-45F5-B2F2-7C0DDF19D695}" type="sibTrans" cxnId="{D12D6AA2-BB86-4EAF-A2FB-79F8C99630B9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65FEE8EC-4B5B-4F67-B2D3-F74C2DCE576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?</a:t>
          </a:r>
          <a:endParaRPr lang="ru-RU" sz="1800" dirty="0">
            <a:solidFill>
              <a:schemeClr val="tx1"/>
            </a:solidFill>
          </a:endParaRPr>
        </a:p>
      </dgm:t>
    </dgm:pt>
    <dgm:pt modelId="{B0F0FB06-11F8-4FD8-8CA0-A8B2521C81BA}" type="parTrans" cxnId="{97848400-BF8E-4892-9DC5-44552C4741C2}">
      <dgm:prSet/>
      <dgm:spPr/>
      <dgm:t>
        <a:bodyPr/>
        <a:lstStyle/>
        <a:p>
          <a:endParaRPr lang="ru-RU"/>
        </a:p>
      </dgm:t>
    </dgm:pt>
    <dgm:pt modelId="{A761AAE7-2DD2-4D92-9040-11EE9966841C}" type="sibTrans" cxnId="{97848400-BF8E-4892-9DC5-44552C4741C2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?</a:t>
          </a:r>
          <a:endParaRPr lang="ru-RU" sz="1800" dirty="0">
            <a:solidFill>
              <a:schemeClr val="tx1"/>
            </a:solidFill>
          </a:endParaRPr>
        </a:p>
      </dgm:t>
    </dgm:pt>
    <dgm:pt modelId="{A04F437F-FCF3-4D23-8799-EDAFF48A29CA}">
      <dgm:prSet/>
      <dgm:spPr/>
      <dgm:t>
        <a:bodyPr/>
        <a:lstStyle/>
        <a:p>
          <a:endParaRPr lang="ru-RU"/>
        </a:p>
      </dgm:t>
    </dgm:pt>
    <dgm:pt modelId="{8E6976CD-CCBB-40E4-B16D-5D9E7D722CE7}" type="parTrans" cxnId="{00F39D0E-D755-4588-9AC2-150D5D3942D4}">
      <dgm:prSet/>
      <dgm:spPr/>
      <dgm:t>
        <a:bodyPr/>
        <a:lstStyle/>
        <a:p>
          <a:endParaRPr lang="ru-RU"/>
        </a:p>
      </dgm:t>
    </dgm:pt>
    <dgm:pt modelId="{E1BA852C-E431-492E-93F7-2528996BEBF4}" type="sibTrans" cxnId="{00F39D0E-D755-4588-9AC2-150D5D3942D4}">
      <dgm:prSet/>
      <dgm:spPr/>
      <dgm:t>
        <a:bodyPr/>
        <a:lstStyle/>
        <a:p>
          <a:endParaRPr lang="ru-RU"/>
        </a:p>
      </dgm:t>
    </dgm:pt>
    <dgm:pt modelId="{348F3FF0-5069-4B37-A559-FC93DCFE6B70}">
      <dgm:prSet/>
      <dgm:spPr/>
      <dgm:t>
        <a:bodyPr/>
        <a:lstStyle/>
        <a:p>
          <a:endParaRPr lang="ru-RU"/>
        </a:p>
      </dgm:t>
    </dgm:pt>
    <dgm:pt modelId="{3752E973-A7D4-41B0-8511-A2433C123BC3}" type="parTrans" cxnId="{9D405217-0740-40A5-BE76-0218CC4A0FFE}">
      <dgm:prSet/>
      <dgm:spPr/>
      <dgm:t>
        <a:bodyPr/>
        <a:lstStyle/>
        <a:p>
          <a:endParaRPr lang="ru-RU"/>
        </a:p>
      </dgm:t>
    </dgm:pt>
    <dgm:pt modelId="{AC0DA4F1-4F04-4CF6-A837-6504A3C28D01}" type="sibTrans" cxnId="{9D405217-0740-40A5-BE76-0218CC4A0FFE}">
      <dgm:prSet/>
      <dgm:spPr/>
      <dgm:t>
        <a:bodyPr/>
        <a:lstStyle/>
        <a:p>
          <a:endParaRPr lang="ru-RU"/>
        </a:p>
      </dgm:t>
    </dgm:pt>
    <dgm:pt modelId="{B3F50410-67B8-49AC-ACBE-FAC70B792C59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0EB8D292-C2FF-433A-AF3D-FE2DB9454F51}" type="sibTrans" cxnId="{EA22BC5F-E736-4813-9D69-985B1BC9245A}">
      <dgm:prSet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140A2165-F034-4CFF-83AD-9BE508D0E865}" type="parTrans" cxnId="{EA22BC5F-E736-4813-9D69-985B1BC9245A}">
      <dgm:prSet/>
      <dgm:spPr/>
      <dgm:t>
        <a:bodyPr/>
        <a:lstStyle/>
        <a:p>
          <a:endParaRPr lang="ru-RU"/>
        </a:p>
      </dgm:t>
    </dgm:pt>
    <dgm:pt modelId="{498D90CE-00E7-4A1A-A6A3-CAC1E0F3CA67}">
      <dgm:prSet/>
      <dgm:spPr/>
      <dgm:t>
        <a:bodyPr/>
        <a:lstStyle/>
        <a:p>
          <a:endParaRPr lang="ru-RU"/>
        </a:p>
      </dgm:t>
    </dgm:pt>
    <dgm:pt modelId="{1C0A08B1-31EC-4219-B8ED-35102ADDD46E}" type="parTrans" cxnId="{D3C695B4-F001-44C9-BDD3-9443ACD8BC40}">
      <dgm:prSet/>
      <dgm:spPr/>
      <dgm:t>
        <a:bodyPr/>
        <a:lstStyle/>
        <a:p>
          <a:endParaRPr lang="ru-RU"/>
        </a:p>
      </dgm:t>
    </dgm:pt>
    <dgm:pt modelId="{815EC52C-6AD6-4E4E-A7F5-D926C2CC8499}" type="sibTrans" cxnId="{D3C695B4-F001-44C9-BDD3-9443ACD8BC40}">
      <dgm:prSet/>
      <dgm:spPr/>
      <dgm:t>
        <a:bodyPr/>
        <a:lstStyle/>
        <a:p>
          <a:endParaRPr lang="ru-RU"/>
        </a:p>
      </dgm:t>
    </dgm:pt>
    <dgm:pt modelId="{49826CA9-018B-4E1C-A6BA-0C855AE85F08}" type="pres">
      <dgm:prSet presAssocID="{517A4899-81B4-42BC-BEEB-695317DA81C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5287E80-B97E-4932-914A-BFB4A3B54307}" type="pres">
      <dgm:prSet presAssocID="{A853E6B1-C0E9-493E-8FE4-C1FD9B46B4B3}" presName="composite" presStyleCnt="0"/>
      <dgm:spPr/>
    </dgm:pt>
    <dgm:pt modelId="{A862F6A2-EB88-43AC-9AA5-E1C9A0FBB20B}" type="pres">
      <dgm:prSet presAssocID="{A853E6B1-C0E9-493E-8FE4-C1FD9B46B4B3}" presName="Parent1" presStyleLbl="node1" presStyleIdx="0" presStyleCnt="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56E1B2-E920-48F9-8B09-F6DEDE77266C}" type="pres">
      <dgm:prSet presAssocID="{A853E6B1-C0E9-493E-8FE4-C1FD9B46B4B3}" presName="Childtext1" presStyleLbl="revTx" presStyleIdx="0" presStyleCnt="7" custLinFactNeighborX="99701" custLinFactNeighborY="718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C62A9-5968-4846-8AC9-54B528F1C7E4}" type="pres">
      <dgm:prSet presAssocID="{A853E6B1-C0E9-493E-8FE4-C1FD9B46B4B3}" presName="BalanceSpacing" presStyleCnt="0"/>
      <dgm:spPr/>
    </dgm:pt>
    <dgm:pt modelId="{2420C23F-CAA3-4D6E-81A7-DA5E8FDDAB79}" type="pres">
      <dgm:prSet presAssocID="{A853E6B1-C0E9-493E-8FE4-C1FD9B46B4B3}" presName="BalanceSpacing1" presStyleCnt="0"/>
      <dgm:spPr/>
    </dgm:pt>
    <dgm:pt modelId="{DA20E693-E540-4033-A185-4E7F6CC6C201}" type="pres">
      <dgm:prSet presAssocID="{F9605DC7-C230-4387-A594-561EC3CD9DA8}" presName="Accent1Text" presStyleLbl="node1" presStyleIdx="1" presStyleCnt="14"/>
      <dgm:spPr/>
      <dgm:t>
        <a:bodyPr/>
        <a:lstStyle/>
        <a:p>
          <a:endParaRPr lang="ru-RU"/>
        </a:p>
      </dgm:t>
    </dgm:pt>
    <dgm:pt modelId="{65A5E54A-95CD-41A0-934F-235CFD44DF8B}" type="pres">
      <dgm:prSet presAssocID="{F9605DC7-C230-4387-A594-561EC3CD9DA8}" presName="spaceBetweenRectangles" presStyleCnt="0"/>
      <dgm:spPr/>
    </dgm:pt>
    <dgm:pt modelId="{BDEE8FBC-2003-4254-9A76-21BE8C6F6BD7}" type="pres">
      <dgm:prSet presAssocID="{E2B99BD9-F7FD-41E8-9156-D149B3EBE4E1}" presName="composite" presStyleCnt="0"/>
      <dgm:spPr/>
    </dgm:pt>
    <dgm:pt modelId="{9D972312-8464-4CB9-88E0-B64EBA229230}" type="pres">
      <dgm:prSet presAssocID="{E2B99BD9-F7FD-41E8-9156-D149B3EBE4E1}" presName="Parent1" presStyleLbl="node1" presStyleIdx="2" presStyleCnt="14" custLinFactX="-59767" custLinFactNeighborX="-100000" custLinFactNeighborY="-796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3E0B7-F260-472E-AC8B-B101054E93FC}" type="pres">
      <dgm:prSet presAssocID="{E2B99BD9-F7FD-41E8-9156-D149B3EBE4E1}" presName="Childtext1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2B719-7C66-4169-AB83-C25B95694D80}" type="pres">
      <dgm:prSet presAssocID="{E2B99BD9-F7FD-41E8-9156-D149B3EBE4E1}" presName="BalanceSpacing" presStyleCnt="0"/>
      <dgm:spPr/>
    </dgm:pt>
    <dgm:pt modelId="{D2B197AB-002D-4D95-985B-7A7F781E6853}" type="pres">
      <dgm:prSet presAssocID="{E2B99BD9-F7FD-41E8-9156-D149B3EBE4E1}" presName="BalanceSpacing1" presStyleCnt="0"/>
      <dgm:spPr/>
    </dgm:pt>
    <dgm:pt modelId="{5B80821F-1466-49B7-B570-3379A15DF839}" type="pres">
      <dgm:prSet presAssocID="{757F2893-024B-472B-817C-D8B6F9703590}" presName="Accent1Text" presStyleLbl="node1" presStyleIdx="3" presStyleCnt="14" custLinFactNeighborX="-2182" custLinFactNeighborY="-240"/>
      <dgm:spPr/>
      <dgm:t>
        <a:bodyPr/>
        <a:lstStyle/>
        <a:p>
          <a:endParaRPr lang="ru-RU"/>
        </a:p>
      </dgm:t>
    </dgm:pt>
    <dgm:pt modelId="{E5A36BE3-19F6-4378-AE29-2B333AE320C5}" type="pres">
      <dgm:prSet presAssocID="{757F2893-024B-472B-817C-D8B6F9703590}" presName="spaceBetweenRectangles" presStyleCnt="0"/>
      <dgm:spPr/>
    </dgm:pt>
    <dgm:pt modelId="{BAEA9C5E-911D-4815-AE10-B3B2412F2B5A}" type="pres">
      <dgm:prSet presAssocID="{498D90CE-00E7-4A1A-A6A3-CAC1E0F3CA67}" presName="composite" presStyleCnt="0"/>
      <dgm:spPr/>
    </dgm:pt>
    <dgm:pt modelId="{C3922999-A1D6-4094-BB32-64AF836CCC69}" type="pres">
      <dgm:prSet presAssocID="{498D90CE-00E7-4A1A-A6A3-CAC1E0F3CA67}" presName="Parent1" presStyleLbl="node1" presStyleIdx="4" presStyleCnt="14" custLinFactX="4428" custLinFactNeighborX="100000" custLinFactNeighborY="-29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6F17D-3D3A-4517-873B-1C3BA5D15B28}" type="pres">
      <dgm:prSet presAssocID="{498D90CE-00E7-4A1A-A6A3-CAC1E0F3CA67}" presName="Childtext1" presStyleLbl="revTx" presStyleIdx="2" presStyleCnt="7">
        <dgm:presLayoutVars>
          <dgm:chMax val="0"/>
          <dgm:chPref val="0"/>
          <dgm:bulletEnabled val="1"/>
        </dgm:presLayoutVars>
      </dgm:prSet>
      <dgm:spPr/>
    </dgm:pt>
    <dgm:pt modelId="{D068D9E6-397E-4C47-BE19-7BA143E1A09D}" type="pres">
      <dgm:prSet presAssocID="{498D90CE-00E7-4A1A-A6A3-CAC1E0F3CA67}" presName="BalanceSpacing" presStyleCnt="0"/>
      <dgm:spPr/>
    </dgm:pt>
    <dgm:pt modelId="{E069DE3F-979C-482B-8251-93B8ABE73483}" type="pres">
      <dgm:prSet presAssocID="{498D90CE-00E7-4A1A-A6A3-CAC1E0F3CA67}" presName="BalanceSpacing1" presStyleCnt="0"/>
      <dgm:spPr/>
    </dgm:pt>
    <dgm:pt modelId="{558B3B6F-A58C-41C9-9D78-C4534B254679}" type="pres">
      <dgm:prSet presAssocID="{815EC52C-6AD6-4E4E-A7F5-D926C2CC8499}" presName="Accent1Text" presStyleLbl="node1" presStyleIdx="5" presStyleCnt="14" custLinFactX="-55679" custLinFactNeighborX="-100000" custLinFactNeighborY="-79706"/>
      <dgm:spPr/>
      <dgm:t>
        <a:bodyPr/>
        <a:lstStyle/>
        <a:p>
          <a:endParaRPr lang="ru-RU"/>
        </a:p>
      </dgm:t>
    </dgm:pt>
    <dgm:pt modelId="{B4C1167C-35E0-4A51-ADD5-304DD77E618E}" type="pres">
      <dgm:prSet presAssocID="{815EC52C-6AD6-4E4E-A7F5-D926C2CC8499}" presName="spaceBetweenRectangles" presStyleCnt="0"/>
      <dgm:spPr/>
    </dgm:pt>
    <dgm:pt modelId="{645496D9-816E-4102-86A7-810F4CFDE9CB}" type="pres">
      <dgm:prSet presAssocID="{348F3FF0-5069-4B37-A559-FC93DCFE6B70}" presName="composite" presStyleCnt="0"/>
      <dgm:spPr/>
    </dgm:pt>
    <dgm:pt modelId="{3FC509EC-B616-445D-B384-DB502D983C7C}" type="pres">
      <dgm:prSet presAssocID="{348F3FF0-5069-4B37-A559-FC93DCFE6B70}" presName="Parent1" presStyleLbl="node1" presStyleIdx="6" presStyleCnt="14" custLinFactX="-100000" custLinFactNeighborX="-168377" custLinFactNeighborY="-8243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71CA9-3E0C-4C7D-A960-E02AC91CCE77}" type="pres">
      <dgm:prSet presAssocID="{348F3FF0-5069-4B37-A559-FC93DCFE6B70}" presName="Childtext1" presStyleLbl="revTx" presStyleIdx="3" presStyleCnt="7">
        <dgm:presLayoutVars>
          <dgm:chMax val="0"/>
          <dgm:chPref val="0"/>
          <dgm:bulletEnabled val="1"/>
        </dgm:presLayoutVars>
      </dgm:prSet>
      <dgm:spPr/>
    </dgm:pt>
    <dgm:pt modelId="{C8690506-4BCA-48C2-BFDF-F1C15A545A5C}" type="pres">
      <dgm:prSet presAssocID="{348F3FF0-5069-4B37-A559-FC93DCFE6B70}" presName="BalanceSpacing" presStyleCnt="0"/>
      <dgm:spPr/>
    </dgm:pt>
    <dgm:pt modelId="{44F51E29-8B08-4DCE-8EA2-0F5981F5A4AC}" type="pres">
      <dgm:prSet presAssocID="{348F3FF0-5069-4B37-A559-FC93DCFE6B70}" presName="BalanceSpacing1" presStyleCnt="0"/>
      <dgm:spPr/>
    </dgm:pt>
    <dgm:pt modelId="{81210A21-6CB0-4275-8D2A-19504B050700}" type="pres">
      <dgm:prSet presAssocID="{AC0DA4F1-4F04-4CF6-A837-6504A3C28D01}" presName="Accent1Text" presStyleLbl="node1" presStyleIdx="7" presStyleCnt="14"/>
      <dgm:spPr/>
      <dgm:t>
        <a:bodyPr/>
        <a:lstStyle/>
        <a:p>
          <a:endParaRPr lang="ru-RU"/>
        </a:p>
      </dgm:t>
    </dgm:pt>
    <dgm:pt modelId="{B53CE9A1-6730-4EC1-8955-18B9712C3FE2}" type="pres">
      <dgm:prSet presAssocID="{AC0DA4F1-4F04-4CF6-A837-6504A3C28D01}" presName="spaceBetweenRectangles" presStyleCnt="0"/>
      <dgm:spPr/>
    </dgm:pt>
    <dgm:pt modelId="{39A83E93-BA9E-4AE7-8FCE-815631141475}" type="pres">
      <dgm:prSet presAssocID="{B1592772-AE8C-4561-99B1-0B96424A449C}" presName="composite" presStyleCnt="0"/>
      <dgm:spPr/>
    </dgm:pt>
    <dgm:pt modelId="{52CC484C-B310-4ED8-9DC3-C6F27C5F8CC8}" type="pres">
      <dgm:prSet presAssocID="{B1592772-AE8C-4561-99B1-0B96424A449C}" presName="Parent1" presStyleLbl="node1" presStyleIdx="8" presStyleCnt="14" custLinFactX="4553" custLinFactNeighborX="100000" custLinFactNeighborY="-2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3ECE7-5EF7-4F7B-9949-BF65990BB925}" type="pres">
      <dgm:prSet presAssocID="{B1592772-AE8C-4561-99B1-0B96424A449C}" presName="Childtext1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DC1B79-A857-42D2-94A1-5D9AC4F4E965}" type="pres">
      <dgm:prSet presAssocID="{B1592772-AE8C-4561-99B1-0B96424A449C}" presName="BalanceSpacing" presStyleCnt="0"/>
      <dgm:spPr/>
    </dgm:pt>
    <dgm:pt modelId="{FEED88B2-2E2B-4E0F-95BA-0164D4CB5B28}" type="pres">
      <dgm:prSet presAssocID="{B1592772-AE8C-4561-99B1-0B96424A449C}" presName="BalanceSpacing1" presStyleCnt="0"/>
      <dgm:spPr/>
    </dgm:pt>
    <dgm:pt modelId="{2ACF247C-6BA6-410C-A9C3-539FE99742DA}" type="pres">
      <dgm:prSet presAssocID="{7614A00B-2065-45F5-B2F2-7C0DDF19D695}" presName="Accent1Text" presStyleLbl="node1" presStyleIdx="9" presStyleCnt="14" custLinFactX="-64584" custLinFactNeighborX="-100000" custLinFactNeighborY="-86114"/>
      <dgm:spPr/>
      <dgm:t>
        <a:bodyPr/>
        <a:lstStyle/>
        <a:p>
          <a:endParaRPr lang="ru-RU"/>
        </a:p>
      </dgm:t>
    </dgm:pt>
    <dgm:pt modelId="{0DF72EFE-4A0D-47D0-971F-6C58E1D26148}" type="pres">
      <dgm:prSet presAssocID="{7614A00B-2065-45F5-B2F2-7C0DDF19D695}" presName="spaceBetweenRectangles" presStyleCnt="0"/>
      <dgm:spPr/>
    </dgm:pt>
    <dgm:pt modelId="{0A2C8B34-BA59-41CB-ABBA-CBCB3A177A1B}" type="pres">
      <dgm:prSet presAssocID="{65FEE8EC-4B5B-4F67-B2D3-F74C2DCE576F}" presName="composite" presStyleCnt="0"/>
      <dgm:spPr/>
    </dgm:pt>
    <dgm:pt modelId="{2BE1C8C2-1D97-48DC-A98E-6B93CEB265A2}" type="pres">
      <dgm:prSet presAssocID="{65FEE8EC-4B5B-4F67-B2D3-F74C2DCE576F}" presName="Parent1" presStyleLbl="node1" presStyleIdx="10" presStyleCnt="14" custLinFactNeighborX="52713" custLinFactNeighborY="-876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4CC540-013B-4F22-8716-B4AEF49B5B7F}" type="pres">
      <dgm:prSet presAssocID="{65FEE8EC-4B5B-4F67-B2D3-F74C2DCE576F}" presName="Childtext1" presStyleLbl="revTx" presStyleIdx="5" presStyleCnt="7">
        <dgm:presLayoutVars>
          <dgm:chMax val="0"/>
          <dgm:chPref val="0"/>
          <dgm:bulletEnabled val="1"/>
        </dgm:presLayoutVars>
      </dgm:prSet>
      <dgm:spPr/>
    </dgm:pt>
    <dgm:pt modelId="{6D30B581-CC9D-49FE-BEDC-2F10CF6272C5}" type="pres">
      <dgm:prSet presAssocID="{65FEE8EC-4B5B-4F67-B2D3-F74C2DCE576F}" presName="BalanceSpacing" presStyleCnt="0"/>
      <dgm:spPr/>
    </dgm:pt>
    <dgm:pt modelId="{1AA45160-F9E2-4BC3-B6D6-27796843ED23}" type="pres">
      <dgm:prSet presAssocID="{65FEE8EC-4B5B-4F67-B2D3-F74C2DCE576F}" presName="BalanceSpacing1" presStyleCnt="0"/>
      <dgm:spPr/>
    </dgm:pt>
    <dgm:pt modelId="{92CF7373-98CB-4CC2-B80A-FBB05A7B7CA3}" type="pres">
      <dgm:prSet presAssocID="{A761AAE7-2DD2-4D92-9040-11EE9966841C}" presName="Accent1Text" presStyleLbl="node1" presStyleIdx="11" presStyleCnt="14" custLinFactX="-59020" custLinFactNeighborX="-100000" custLinFactNeighborY="-86130"/>
      <dgm:spPr/>
      <dgm:t>
        <a:bodyPr/>
        <a:lstStyle/>
        <a:p>
          <a:endParaRPr lang="ru-RU"/>
        </a:p>
      </dgm:t>
    </dgm:pt>
    <dgm:pt modelId="{EB4B9FE6-0122-4ABE-A210-D637B2C0C4EC}" type="pres">
      <dgm:prSet presAssocID="{A761AAE7-2DD2-4D92-9040-11EE9966841C}" presName="spaceBetweenRectangles" presStyleCnt="0"/>
      <dgm:spPr/>
    </dgm:pt>
    <dgm:pt modelId="{FC845D52-6BBA-4E7F-B279-BD0851AE6267}" type="pres">
      <dgm:prSet presAssocID="{B3F50410-67B8-49AC-ACBE-FAC70B792C59}" presName="composite" presStyleCnt="0"/>
      <dgm:spPr/>
    </dgm:pt>
    <dgm:pt modelId="{E311A858-4F87-45E6-8A71-F43881ADEA3F}" type="pres">
      <dgm:prSet presAssocID="{B3F50410-67B8-49AC-ACBE-FAC70B792C59}" presName="Parent1" presStyleLbl="node1" presStyleIdx="12" presStyleCnt="14" custLinFactX="-100000" custLinFactY="-75201" custLinFactNeighborX="-116864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9B6E6-7865-4819-BA84-0DA4243A83A4}" type="pres">
      <dgm:prSet presAssocID="{B3F50410-67B8-49AC-ACBE-FAC70B792C59}" presName="Childtext1" presStyleLbl="revTx" presStyleIdx="6" presStyleCnt="7">
        <dgm:presLayoutVars>
          <dgm:chMax val="0"/>
          <dgm:chPref val="0"/>
          <dgm:bulletEnabled val="1"/>
        </dgm:presLayoutVars>
      </dgm:prSet>
      <dgm:spPr/>
    </dgm:pt>
    <dgm:pt modelId="{42B6295F-AB42-4E6A-B12D-F2062B14D293}" type="pres">
      <dgm:prSet presAssocID="{B3F50410-67B8-49AC-ACBE-FAC70B792C59}" presName="BalanceSpacing" presStyleCnt="0"/>
      <dgm:spPr/>
    </dgm:pt>
    <dgm:pt modelId="{303AEB04-875D-4501-99FA-99394F8E787A}" type="pres">
      <dgm:prSet presAssocID="{B3F50410-67B8-49AC-ACBE-FAC70B792C59}" presName="BalanceSpacing1" presStyleCnt="0"/>
      <dgm:spPr/>
    </dgm:pt>
    <dgm:pt modelId="{40BB4868-E9EA-4CF2-8CA1-E3199E992372}" type="pres">
      <dgm:prSet presAssocID="{0EB8D292-C2FF-433A-AF3D-FE2DB9454F51}" presName="Accent1Text" presStyleLbl="node1" presStyleIdx="13" presStyleCnt="14" custLinFactX="176557" custLinFactNeighborX="200000" custLinFactNeighborY="-74512"/>
      <dgm:spPr/>
      <dgm:t>
        <a:bodyPr/>
        <a:lstStyle/>
        <a:p>
          <a:endParaRPr lang="ru-RU"/>
        </a:p>
      </dgm:t>
    </dgm:pt>
  </dgm:ptLst>
  <dgm:cxnLst>
    <dgm:cxn modelId="{97848400-BF8E-4892-9DC5-44552C4741C2}" srcId="{517A4899-81B4-42BC-BEEB-695317DA81C3}" destId="{65FEE8EC-4B5B-4F67-B2D3-F74C2DCE576F}" srcOrd="5" destOrd="0" parTransId="{B0F0FB06-11F8-4FD8-8CA0-A8B2521C81BA}" sibTransId="{A761AAE7-2DD2-4D92-9040-11EE9966841C}"/>
    <dgm:cxn modelId="{9D405217-0740-40A5-BE76-0218CC4A0FFE}" srcId="{517A4899-81B4-42BC-BEEB-695317DA81C3}" destId="{348F3FF0-5069-4B37-A559-FC93DCFE6B70}" srcOrd="3" destOrd="0" parTransId="{3752E973-A7D4-41B0-8511-A2433C123BC3}" sibTransId="{AC0DA4F1-4F04-4CF6-A837-6504A3C28D01}"/>
    <dgm:cxn modelId="{8AA6EFC5-64BF-4EEA-BB0D-60F308AE1158}" type="presOf" srcId="{A761AAE7-2DD2-4D92-9040-11EE9966841C}" destId="{92CF7373-98CB-4CC2-B80A-FBB05A7B7CA3}" srcOrd="0" destOrd="0" presId="urn:microsoft.com/office/officeart/2008/layout/AlternatingHexagons"/>
    <dgm:cxn modelId="{D3C695B4-F001-44C9-BDD3-9443ACD8BC40}" srcId="{517A4899-81B4-42BC-BEEB-695317DA81C3}" destId="{498D90CE-00E7-4A1A-A6A3-CAC1E0F3CA67}" srcOrd="2" destOrd="0" parTransId="{1C0A08B1-31EC-4219-B8ED-35102ADDD46E}" sibTransId="{815EC52C-6AD6-4E4E-A7F5-D926C2CC8499}"/>
    <dgm:cxn modelId="{D346D04F-E13A-41A9-948F-9D4A5ACD796F}" type="presOf" srcId="{0EB8D292-C2FF-433A-AF3D-FE2DB9454F51}" destId="{40BB4868-E9EA-4CF2-8CA1-E3199E992372}" srcOrd="0" destOrd="0" presId="urn:microsoft.com/office/officeart/2008/layout/AlternatingHexagons"/>
    <dgm:cxn modelId="{6077132D-7FE9-4981-A4BD-E8C682218F2A}" type="presOf" srcId="{A853E6B1-C0E9-493E-8FE4-C1FD9B46B4B3}" destId="{A862F6A2-EB88-43AC-9AA5-E1C9A0FBB20B}" srcOrd="0" destOrd="0" presId="urn:microsoft.com/office/officeart/2008/layout/AlternatingHexagons"/>
    <dgm:cxn modelId="{0FE20375-32AB-4688-B785-E3E6684EBF10}" type="presOf" srcId="{B1592772-AE8C-4561-99B1-0B96424A449C}" destId="{52CC484C-B310-4ED8-9DC3-C6F27C5F8CC8}" srcOrd="0" destOrd="0" presId="urn:microsoft.com/office/officeart/2008/layout/AlternatingHexagons"/>
    <dgm:cxn modelId="{57B0F0C1-ACE7-4EA9-BF44-20BCEB864D9E}" type="presOf" srcId="{B3F50410-67B8-49AC-ACBE-FAC70B792C59}" destId="{E311A858-4F87-45E6-8A71-F43881ADEA3F}" srcOrd="0" destOrd="0" presId="urn:microsoft.com/office/officeart/2008/layout/AlternatingHexagons"/>
    <dgm:cxn modelId="{7F28CB68-01B6-41D5-B9BE-EC6723358468}" type="presOf" srcId="{517A4899-81B4-42BC-BEEB-695317DA81C3}" destId="{49826CA9-018B-4E1C-A6BA-0C855AE85F08}" srcOrd="0" destOrd="0" presId="urn:microsoft.com/office/officeart/2008/layout/AlternatingHexagons"/>
    <dgm:cxn modelId="{3235078A-C6AF-4288-8C36-AE9C96E74C56}" type="presOf" srcId="{7614A00B-2065-45F5-B2F2-7C0DDF19D695}" destId="{2ACF247C-6BA6-410C-A9C3-539FE99742DA}" srcOrd="0" destOrd="0" presId="urn:microsoft.com/office/officeart/2008/layout/AlternatingHexagons"/>
    <dgm:cxn modelId="{C6151178-1CF9-4D29-BA83-FCF85015E71E}" srcId="{517A4899-81B4-42BC-BEEB-695317DA81C3}" destId="{A853E6B1-C0E9-493E-8FE4-C1FD9B46B4B3}" srcOrd="0" destOrd="0" parTransId="{3C7B70B5-919F-4616-A30B-CE6D8D61DCE9}" sibTransId="{F9605DC7-C230-4387-A594-561EC3CD9DA8}"/>
    <dgm:cxn modelId="{EA22BC5F-E736-4813-9D69-985B1BC9245A}" srcId="{517A4899-81B4-42BC-BEEB-695317DA81C3}" destId="{B3F50410-67B8-49AC-ACBE-FAC70B792C59}" srcOrd="6" destOrd="0" parTransId="{140A2165-F034-4CFF-83AD-9BE508D0E865}" sibTransId="{0EB8D292-C2FF-433A-AF3D-FE2DB9454F51}"/>
    <dgm:cxn modelId="{26A81568-ECEB-4FAB-801F-796A2CEB5CB8}" type="presOf" srcId="{348F3FF0-5069-4B37-A559-FC93DCFE6B70}" destId="{3FC509EC-B616-445D-B384-DB502D983C7C}" srcOrd="0" destOrd="0" presId="urn:microsoft.com/office/officeart/2008/layout/AlternatingHexagons"/>
    <dgm:cxn modelId="{B4C4ECAA-E211-47D5-AB48-F05111ACDA6B}" type="presOf" srcId="{757F2893-024B-472B-817C-D8B6F9703590}" destId="{5B80821F-1466-49B7-B570-3379A15DF839}" srcOrd="0" destOrd="0" presId="urn:microsoft.com/office/officeart/2008/layout/AlternatingHexagons"/>
    <dgm:cxn modelId="{36566632-E059-47DC-BB02-11133FE69682}" type="presOf" srcId="{65FEE8EC-4B5B-4F67-B2D3-F74C2DCE576F}" destId="{2BE1C8C2-1D97-48DC-A98E-6B93CEB265A2}" srcOrd="0" destOrd="0" presId="urn:microsoft.com/office/officeart/2008/layout/AlternatingHexagons"/>
    <dgm:cxn modelId="{A1E0A836-F265-4BDC-B101-8809E53BC93A}" type="presOf" srcId="{AC0DA4F1-4F04-4CF6-A837-6504A3C28D01}" destId="{81210A21-6CB0-4275-8D2A-19504B050700}" srcOrd="0" destOrd="0" presId="urn:microsoft.com/office/officeart/2008/layout/AlternatingHexagons"/>
    <dgm:cxn modelId="{A7595EB7-7CF7-4F1B-B894-9A380C9BD34B}" type="presOf" srcId="{A04F437F-FCF3-4D23-8799-EDAFF48A29CA}" destId="{E143ECE7-5EF7-4F7B-9949-BF65990BB925}" srcOrd="0" destOrd="0" presId="urn:microsoft.com/office/officeart/2008/layout/AlternatingHexagons"/>
    <dgm:cxn modelId="{189EFC08-1FC7-4140-A3F2-03AB2EF23629}" srcId="{517A4899-81B4-42BC-BEEB-695317DA81C3}" destId="{E2B99BD9-F7FD-41E8-9156-D149B3EBE4E1}" srcOrd="1" destOrd="0" parTransId="{2D910724-5AEA-48A6-A03D-533346FAEBA4}" sibTransId="{757F2893-024B-472B-817C-D8B6F9703590}"/>
    <dgm:cxn modelId="{93E251B8-9DF2-4EF1-BBF8-EA6CA5C34BCF}" type="presOf" srcId="{E2B99BD9-F7FD-41E8-9156-D149B3EBE4E1}" destId="{9D972312-8464-4CB9-88E0-B64EBA229230}" srcOrd="0" destOrd="0" presId="urn:microsoft.com/office/officeart/2008/layout/AlternatingHexagons"/>
    <dgm:cxn modelId="{65F5682E-44AD-4BB1-A453-A6F460572B97}" type="presOf" srcId="{815EC52C-6AD6-4E4E-A7F5-D926C2CC8499}" destId="{558B3B6F-A58C-41C9-9D78-C4534B254679}" srcOrd="0" destOrd="0" presId="urn:microsoft.com/office/officeart/2008/layout/AlternatingHexagons"/>
    <dgm:cxn modelId="{00F39D0E-D755-4588-9AC2-150D5D3942D4}" srcId="{B1592772-AE8C-4561-99B1-0B96424A449C}" destId="{A04F437F-FCF3-4D23-8799-EDAFF48A29CA}" srcOrd="0" destOrd="0" parTransId="{8E6976CD-CCBB-40E4-B16D-5D9E7D722CE7}" sibTransId="{E1BA852C-E431-492E-93F7-2528996BEBF4}"/>
    <dgm:cxn modelId="{B9A08E8F-DEF2-4D55-9CDE-F109C2690986}" type="presOf" srcId="{F9605DC7-C230-4387-A594-561EC3CD9DA8}" destId="{DA20E693-E540-4033-A185-4E7F6CC6C201}" srcOrd="0" destOrd="0" presId="urn:microsoft.com/office/officeart/2008/layout/AlternatingHexagons"/>
    <dgm:cxn modelId="{BEAA8853-26CE-4F90-8E52-B4B56CFEE125}" type="presOf" srcId="{498D90CE-00E7-4A1A-A6A3-CAC1E0F3CA67}" destId="{C3922999-A1D6-4094-BB32-64AF836CCC69}" srcOrd="0" destOrd="0" presId="urn:microsoft.com/office/officeart/2008/layout/AlternatingHexagons"/>
    <dgm:cxn modelId="{D12D6AA2-BB86-4EAF-A2FB-79F8C99630B9}" srcId="{517A4899-81B4-42BC-BEEB-695317DA81C3}" destId="{B1592772-AE8C-4561-99B1-0B96424A449C}" srcOrd="4" destOrd="0" parTransId="{8BB8F439-7F04-477E-966C-ACCA8008D1A3}" sibTransId="{7614A00B-2065-45F5-B2F2-7C0DDF19D695}"/>
    <dgm:cxn modelId="{C1A524ED-5B54-4E89-810A-DF9D0E3DA24E}" type="presParOf" srcId="{49826CA9-018B-4E1C-A6BA-0C855AE85F08}" destId="{95287E80-B97E-4932-914A-BFB4A3B54307}" srcOrd="0" destOrd="0" presId="urn:microsoft.com/office/officeart/2008/layout/AlternatingHexagons"/>
    <dgm:cxn modelId="{C5105381-DD54-45FD-8117-2FEBDD1AA233}" type="presParOf" srcId="{95287E80-B97E-4932-914A-BFB4A3B54307}" destId="{A862F6A2-EB88-43AC-9AA5-E1C9A0FBB20B}" srcOrd="0" destOrd="0" presId="urn:microsoft.com/office/officeart/2008/layout/AlternatingHexagons"/>
    <dgm:cxn modelId="{703B1839-987C-4FC6-825D-97B7E10BFA58}" type="presParOf" srcId="{95287E80-B97E-4932-914A-BFB4A3B54307}" destId="{2656E1B2-E920-48F9-8B09-F6DEDE77266C}" srcOrd="1" destOrd="0" presId="urn:microsoft.com/office/officeart/2008/layout/AlternatingHexagons"/>
    <dgm:cxn modelId="{CEDDE8A0-BA6B-4AFA-9A59-1213DF8C8592}" type="presParOf" srcId="{95287E80-B97E-4932-914A-BFB4A3B54307}" destId="{92CC62A9-5968-4846-8AC9-54B528F1C7E4}" srcOrd="2" destOrd="0" presId="urn:microsoft.com/office/officeart/2008/layout/AlternatingHexagons"/>
    <dgm:cxn modelId="{60F38482-4A5C-4241-ACBB-0A90D43743C4}" type="presParOf" srcId="{95287E80-B97E-4932-914A-BFB4A3B54307}" destId="{2420C23F-CAA3-4D6E-81A7-DA5E8FDDAB79}" srcOrd="3" destOrd="0" presId="urn:microsoft.com/office/officeart/2008/layout/AlternatingHexagons"/>
    <dgm:cxn modelId="{B56D022B-6A06-4546-BF10-0CFA3A3C4E5C}" type="presParOf" srcId="{95287E80-B97E-4932-914A-BFB4A3B54307}" destId="{DA20E693-E540-4033-A185-4E7F6CC6C201}" srcOrd="4" destOrd="0" presId="urn:microsoft.com/office/officeart/2008/layout/AlternatingHexagons"/>
    <dgm:cxn modelId="{3BB423FB-70D0-43C4-9633-E094AE4A457D}" type="presParOf" srcId="{49826CA9-018B-4E1C-A6BA-0C855AE85F08}" destId="{65A5E54A-95CD-41A0-934F-235CFD44DF8B}" srcOrd="1" destOrd="0" presId="urn:microsoft.com/office/officeart/2008/layout/AlternatingHexagons"/>
    <dgm:cxn modelId="{992AE1A9-91E9-49F4-8CC1-FF0DBCC94ED2}" type="presParOf" srcId="{49826CA9-018B-4E1C-A6BA-0C855AE85F08}" destId="{BDEE8FBC-2003-4254-9A76-21BE8C6F6BD7}" srcOrd="2" destOrd="0" presId="urn:microsoft.com/office/officeart/2008/layout/AlternatingHexagons"/>
    <dgm:cxn modelId="{45C00A72-D9A8-4E08-B292-52BE0401B216}" type="presParOf" srcId="{BDEE8FBC-2003-4254-9A76-21BE8C6F6BD7}" destId="{9D972312-8464-4CB9-88E0-B64EBA229230}" srcOrd="0" destOrd="0" presId="urn:microsoft.com/office/officeart/2008/layout/AlternatingHexagons"/>
    <dgm:cxn modelId="{F0FC4C3C-52D7-45F6-A946-4E318886CA60}" type="presParOf" srcId="{BDEE8FBC-2003-4254-9A76-21BE8C6F6BD7}" destId="{7283E0B7-F260-472E-AC8B-B101054E93FC}" srcOrd="1" destOrd="0" presId="urn:microsoft.com/office/officeart/2008/layout/AlternatingHexagons"/>
    <dgm:cxn modelId="{FC613FC2-5761-4C7B-AD28-85336C133F5A}" type="presParOf" srcId="{BDEE8FBC-2003-4254-9A76-21BE8C6F6BD7}" destId="{AEC2B719-7C66-4169-AB83-C25B95694D80}" srcOrd="2" destOrd="0" presId="urn:microsoft.com/office/officeart/2008/layout/AlternatingHexagons"/>
    <dgm:cxn modelId="{43B254B9-AEFC-4873-8558-1D804C6C50C3}" type="presParOf" srcId="{BDEE8FBC-2003-4254-9A76-21BE8C6F6BD7}" destId="{D2B197AB-002D-4D95-985B-7A7F781E6853}" srcOrd="3" destOrd="0" presId="urn:microsoft.com/office/officeart/2008/layout/AlternatingHexagons"/>
    <dgm:cxn modelId="{D92E221C-72AA-453C-8CF2-4F16E501AA50}" type="presParOf" srcId="{BDEE8FBC-2003-4254-9A76-21BE8C6F6BD7}" destId="{5B80821F-1466-49B7-B570-3379A15DF839}" srcOrd="4" destOrd="0" presId="urn:microsoft.com/office/officeart/2008/layout/AlternatingHexagons"/>
    <dgm:cxn modelId="{C94D5DF5-C1AA-4948-8574-C295171BF9EA}" type="presParOf" srcId="{49826CA9-018B-4E1C-A6BA-0C855AE85F08}" destId="{E5A36BE3-19F6-4378-AE29-2B333AE320C5}" srcOrd="3" destOrd="0" presId="urn:microsoft.com/office/officeart/2008/layout/AlternatingHexagons"/>
    <dgm:cxn modelId="{476673A6-D736-4F7E-B5D6-72BEE86F453B}" type="presParOf" srcId="{49826CA9-018B-4E1C-A6BA-0C855AE85F08}" destId="{BAEA9C5E-911D-4815-AE10-B3B2412F2B5A}" srcOrd="4" destOrd="0" presId="urn:microsoft.com/office/officeart/2008/layout/AlternatingHexagons"/>
    <dgm:cxn modelId="{F8664595-1502-40B8-8C69-2DC9DCD70ECA}" type="presParOf" srcId="{BAEA9C5E-911D-4815-AE10-B3B2412F2B5A}" destId="{C3922999-A1D6-4094-BB32-64AF836CCC69}" srcOrd="0" destOrd="0" presId="urn:microsoft.com/office/officeart/2008/layout/AlternatingHexagons"/>
    <dgm:cxn modelId="{A28A17BB-19BB-45BA-955C-5B304F3E014B}" type="presParOf" srcId="{BAEA9C5E-911D-4815-AE10-B3B2412F2B5A}" destId="{EEE6F17D-3D3A-4517-873B-1C3BA5D15B28}" srcOrd="1" destOrd="0" presId="urn:microsoft.com/office/officeart/2008/layout/AlternatingHexagons"/>
    <dgm:cxn modelId="{31FB917A-F15E-4511-9E0F-54BA33203226}" type="presParOf" srcId="{BAEA9C5E-911D-4815-AE10-B3B2412F2B5A}" destId="{D068D9E6-397E-4C47-BE19-7BA143E1A09D}" srcOrd="2" destOrd="0" presId="urn:microsoft.com/office/officeart/2008/layout/AlternatingHexagons"/>
    <dgm:cxn modelId="{D25A5AAA-B9EF-4A8B-9357-2A55B990AA74}" type="presParOf" srcId="{BAEA9C5E-911D-4815-AE10-B3B2412F2B5A}" destId="{E069DE3F-979C-482B-8251-93B8ABE73483}" srcOrd="3" destOrd="0" presId="urn:microsoft.com/office/officeart/2008/layout/AlternatingHexagons"/>
    <dgm:cxn modelId="{AE529C63-ABD4-4B23-8A31-BAECB082C303}" type="presParOf" srcId="{BAEA9C5E-911D-4815-AE10-B3B2412F2B5A}" destId="{558B3B6F-A58C-41C9-9D78-C4534B254679}" srcOrd="4" destOrd="0" presId="urn:microsoft.com/office/officeart/2008/layout/AlternatingHexagons"/>
    <dgm:cxn modelId="{C5763AC6-35F5-46C2-ADD1-1E2A93E0CBA9}" type="presParOf" srcId="{49826CA9-018B-4E1C-A6BA-0C855AE85F08}" destId="{B4C1167C-35E0-4A51-ADD5-304DD77E618E}" srcOrd="5" destOrd="0" presId="urn:microsoft.com/office/officeart/2008/layout/AlternatingHexagons"/>
    <dgm:cxn modelId="{9963CDB5-7744-4672-8C1F-4C447E6F0CE8}" type="presParOf" srcId="{49826CA9-018B-4E1C-A6BA-0C855AE85F08}" destId="{645496D9-816E-4102-86A7-810F4CFDE9CB}" srcOrd="6" destOrd="0" presId="urn:microsoft.com/office/officeart/2008/layout/AlternatingHexagons"/>
    <dgm:cxn modelId="{7885D3CB-EB0D-4290-9B4E-0438BC860EFF}" type="presParOf" srcId="{645496D9-816E-4102-86A7-810F4CFDE9CB}" destId="{3FC509EC-B616-445D-B384-DB502D983C7C}" srcOrd="0" destOrd="0" presId="urn:microsoft.com/office/officeart/2008/layout/AlternatingHexagons"/>
    <dgm:cxn modelId="{489EE068-2808-44FB-BFC3-A62C9CD40902}" type="presParOf" srcId="{645496D9-816E-4102-86A7-810F4CFDE9CB}" destId="{A1171CA9-3E0C-4C7D-A960-E02AC91CCE77}" srcOrd="1" destOrd="0" presId="urn:microsoft.com/office/officeart/2008/layout/AlternatingHexagons"/>
    <dgm:cxn modelId="{5858BECB-EF2A-4B40-B819-D72F065BE283}" type="presParOf" srcId="{645496D9-816E-4102-86A7-810F4CFDE9CB}" destId="{C8690506-4BCA-48C2-BFDF-F1C15A545A5C}" srcOrd="2" destOrd="0" presId="urn:microsoft.com/office/officeart/2008/layout/AlternatingHexagons"/>
    <dgm:cxn modelId="{9944B897-5B5C-4ED0-A5A5-7D42C21AB52E}" type="presParOf" srcId="{645496D9-816E-4102-86A7-810F4CFDE9CB}" destId="{44F51E29-8B08-4DCE-8EA2-0F5981F5A4AC}" srcOrd="3" destOrd="0" presId="urn:microsoft.com/office/officeart/2008/layout/AlternatingHexagons"/>
    <dgm:cxn modelId="{1EE123C0-1575-4AED-A228-1C4B9379C791}" type="presParOf" srcId="{645496D9-816E-4102-86A7-810F4CFDE9CB}" destId="{81210A21-6CB0-4275-8D2A-19504B050700}" srcOrd="4" destOrd="0" presId="urn:microsoft.com/office/officeart/2008/layout/AlternatingHexagons"/>
    <dgm:cxn modelId="{48FDCAA1-47D9-4876-88D4-99FEBFD1E398}" type="presParOf" srcId="{49826CA9-018B-4E1C-A6BA-0C855AE85F08}" destId="{B53CE9A1-6730-4EC1-8955-18B9712C3FE2}" srcOrd="7" destOrd="0" presId="urn:microsoft.com/office/officeart/2008/layout/AlternatingHexagons"/>
    <dgm:cxn modelId="{837A61F2-4265-40CA-886A-A23D5E4B761C}" type="presParOf" srcId="{49826CA9-018B-4E1C-A6BA-0C855AE85F08}" destId="{39A83E93-BA9E-4AE7-8FCE-815631141475}" srcOrd="8" destOrd="0" presId="urn:microsoft.com/office/officeart/2008/layout/AlternatingHexagons"/>
    <dgm:cxn modelId="{BDBAC619-7103-4A80-A1A7-70D1757C68F6}" type="presParOf" srcId="{39A83E93-BA9E-4AE7-8FCE-815631141475}" destId="{52CC484C-B310-4ED8-9DC3-C6F27C5F8CC8}" srcOrd="0" destOrd="0" presId="urn:microsoft.com/office/officeart/2008/layout/AlternatingHexagons"/>
    <dgm:cxn modelId="{DFDD3958-6443-4B92-81EF-A2715F26C417}" type="presParOf" srcId="{39A83E93-BA9E-4AE7-8FCE-815631141475}" destId="{E143ECE7-5EF7-4F7B-9949-BF65990BB925}" srcOrd="1" destOrd="0" presId="urn:microsoft.com/office/officeart/2008/layout/AlternatingHexagons"/>
    <dgm:cxn modelId="{5012DE90-BC47-48C0-B19A-96F5818BA787}" type="presParOf" srcId="{39A83E93-BA9E-4AE7-8FCE-815631141475}" destId="{53DC1B79-A857-42D2-94A1-5D9AC4F4E965}" srcOrd="2" destOrd="0" presId="urn:microsoft.com/office/officeart/2008/layout/AlternatingHexagons"/>
    <dgm:cxn modelId="{01752646-C7FD-4C42-B845-C6F8B6049FA8}" type="presParOf" srcId="{39A83E93-BA9E-4AE7-8FCE-815631141475}" destId="{FEED88B2-2E2B-4E0F-95BA-0164D4CB5B28}" srcOrd="3" destOrd="0" presId="urn:microsoft.com/office/officeart/2008/layout/AlternatingHexagons"/>
    <dgm:cxn modelId="{0CD19291-57BB-404C-96C7-7F796AC2F894}" type="presParOf" srcId="{39A83E93-BA9E-4AE7-8FCE-815631141475}" destId="{2ACF247C-6BA6-410C-A9C3-539FE99742DA}" srcOrd="4" destOrd="0" presId="urn:microsoft.com/office/officeart/2008/layout/AlternatingHexagons"/>
    <dgm:cxn modelId="{5CAE4B7A-CC20-4E77-8133-2A7B619F7F6E}" type="presParOf" srcId="{49826CA9-018B-4E1C-A6BA-0C855AE85F08}" destId="{0DF72EFE-4A0D-47D0-971F-6C58E1D26148}" srcOrd="9" destOrd="0" presId="urn:microsoft.com/office/officeart/2008/layout/AlternatingHexagons"/>
    <dgm:cxn modelId="{01CE0D2D-013F-44AA-B7C4-7A3D16A65F13}" type="presParOf" srcId="{49826CA9-018B-4E1C-A6BA-0C855AE85F08}" destId="{0A2C8B34-BA59-41CB-ABBA-CBCB3A177A1B}" srcOrd="10" destOrd="0" presId="urn:microsoft.com/office/officeart/2008/layout/AlternatingHexagons"/>
    <dgm:cxn modelId="{C69EB616-98CE-4F45-997F-1B3EAC69E9E1}" type="presParOf" srcId="{0A2C8B34-BA59-41CB-ABBA-CBCB3A177A1B}" destId="{2BE1C8C2-1D97-48DC-A98E-6B93CEB265A2}" srcOrd="0" destOrd="0" presId="urn:microsoft.com/office/officeart/2008/layout/AlternatingHexagons"/>
    <dgm:cxn modelId="{DD1EBEDA-82D1-4D3C-8702-5CA8A36C8666}" type="presParOf" srcId="{0A2C8B34-BA59-41CB-ABBA-CBCB3A177A1B}" destId="{214CC540-013B-4F22-8716-B4AEF49B5B7F}" srcOrd="1" destOrd="0" presId="urn:microsoft.com/office/officeart/2008/layout/AlternatingHexagons"/>
    <dgm:cxn modelId="{B3D62DB0-5100-4F2C-8B5A-42AAA88E59DC}" type="presParOf" srcId="{0A2C8B34-BA59-41CB-ABBA-CBCB3A177A1B}" destId="{6D30B581-CC9D-49FE-BEDC-2F10CF6272C5}" srcOrd="2" destOrd="0" presId="urn:microsoft.com/office/officeart/2008/layout/AlternatingHexagons"/>
    <dgm:cxn modelId="{FD60E11F-5615-4E4D-82E4-F6287FA5F17F}" type="presParOf" srcId="{0A2C8B34-BA59-41CB-ABBA-CBCB3A177A1B}" destId="{1AA45160-F9E2-4BC3-B6D6-27796843ED23}" srcOrd="3" destOrd="0" presId="urn:microsoft.com/office/officeart/2008/layout/AlternatingHexagons"/>
    <dgm:cxn modelId="{EF19D3A8-7DC5-4A98-998E-4AB2901EDCB4}" type="presParOf" srcId="{0A2C8B34-BA59-41CB-ABBA-CBCB3A177A1B}" destId="{92CF7373-98CB-4CC2-B80A-FBB05A7B7CA3}" srcOrd="4" destOrd="0" presId="urn:microsoft.com/office/officeart/2008/layout/AlternatingHexagons"/>
    <dgm:cxn modelId="{0ACDA498-76BE-41B3-8A2E-8A03990A2E48}" type="presParOf" srcId="{49826CA9-018B-4E1C-A6BA-0C855AE85F08}" destId="{EB4B9FE6-0122-4ABE-A210-D637B2C0C4EC}" srcOrd="11" destOrd="0" presId="urn:microsoft.com/office/officeart/2008/layout/AlternatingHexagons"/>
    <dgm:cxn modelId="{DD182134-88AD-460F-B0AD-A06E8A6A597E}" type="presParOf" srcId="{49826CA9-018B-4E1C-A6BA-0C855AE85F08}" destId="{FC845D52-6BBA-4E7F-B279-BD0851AE6267}" srcOrd="12" destOrd="0" presId="urn:microsoft.com/office/officeart/2008/layout/AlternatingHexagons"/>
    <dgm:cxn modelId="{79A3366E-C179-4CA0-9F87-72D070903D08}" type="presParOf" srcId="{FC845D52-6BBA-4E7F-B279-BD0851AE6267}" destId="{E311A858-4F87-45E6-8A71-F43881ADEA3F}" srcOrd="0" destOrd="0" presId="urn:microsoft.com/office/officeart/2008/layout/AlternatingHexagons"/>
    <dgm:cxn modelId="{049ED80A-B575-4078-AB0A-A230A0E28FB2}" type="presParOf" srcId="{FC845D52-6BBA-4E7F-B279-BD0851AE6267}" destId="{F829B6E6-7865-4819-BA84-0DA4243A83A4}" srcOrd="1" destOrd="0" presId="urn:microsoft.com/office/officeart/2008/layout/AlternatingHexagons"/>
    <dgm:cxn modelId="{578E0C90-4D78-4376-A6A5-781273BB517B}" type="presParOf" srcId="{FC845D52-6BBA-4E7F-B279-BD0851AE6267}" destId="{42B6295F-AB42-4E6A-B12D-F2062B14D293}" srcOrd="2" destOrd="0" presId="urn:microsoft.com/office/officeart/2008/layout/AlternatingHexagons"/>
    <dgm:cxn modelId="{1F84168D-2856-44FB-B9E2-A4F0DAE5A42F}" type="presParOf" srcId="{FC845D52-6BBA-4E7F-B279-BD0851AE6267}" destId="{303AEB04-875D-4501-99FA-99394F8E787A}" srcOrd="3" destOrd="0" presId="urn:microsoft.com/office/officeart/2008/layout/AlternatingHexagons"/>
    <dgm:cxn modelId="{4BC3975A-760C-4B3D-AD6D-728DF59E63FF}" type="presParOf" srcId="{FC845D52-6BBA-4E7F-B279-BD0851AE6267}" destId="{40BB4868-E9EA-4CF2-8CA1-E3199E99237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57E0A32-01D1-4B44-A96D-F9902470B48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2952CC-354A-4ECF-9E56-966B746B7AF8}">
      <dgm:prSet phldrT="[Текст]" custT="1"/>
      <dgm:spPr/>
      <dgm:t>
        <a:bodyPr/>
        <a:lstStyle/>
        <a:p>
          <a:r>
            <a:rPr lang="ru-RU" sz="2000" dirty="0" smtClean="0"/>
            <a:t>Новые виды деятельности</a:t>
          </a:r>
          <a:endParaRPr lang="ru-RU" sz="2000" dirty="0"/>
        </a:p>
      </dgm:t>
    </dgm:pt>
    <dgm:pt modelId="{85CCE3C4-42FF-418E-820C-EDC7ED07BEFF}" type="parTrans" cxnId="{B0EB3A97-8EA2-42F7-8A31-2116929BF4B9}">
      <dgm:prSet/>
      <dgm:spPr/>
      <dgm:t>
        <a:bodyPr/>
        <a:lstStyle/>
        <a:p>
          <a:endParaRPr lang="ru-RU"/>
        </a:p>
      </dgm:t>
    </dgm:pt>
    <dgm:pt modelId="{BFE11C52-6503-4D67-BFDE-BF5A9542B6F1}" type="sibTrans" cxnId="{B0EB3A97-8EA2-42F7-8A31-2116929BF4B9}">
      <dgm:prSet/>
      <dgm:spPr/>
      <dgm:t>
        <a:bodyPr/>
        <a:lstStyle/>
        <a:p>
          <a:endParaRPr lang="ru-RU"/>
        </a:p>
      </dgm:t>
    </dgm:pt>
    <dgm:pt modelId="{85ACDAEA-3075-41BC-AEB1-EBEE304183E7}">
      <dgm:prSet phldrT="[Текст]"/>
      <dgm:spPr/>
      <dgm:t>
        <a:bodyPr/>
        <a:lstStyle/>
        <a:p>
          <a:r>
            <a:rPr lang="ru-RU" dirty="0" smtClean="0"/>
            <a:t>«индивидуальный выбор</a:t>
          </a:r>
          <a:r>
            <a:rPr lang="ru-RU" dirty="0" smtClean="0"/>
            <a:t>»</a:t>
          </a:r>
          <a:endParaRPr lang="ru-RU" dirty="0"/>
        </a:p>
      </dgm:t>
    </dgm:pt>
    <dgm:pt modelId="{4DCAAFA8-19B8-4AFB-BA92-A0F2CA9DA3C2}" type="parTrans" cxnId="{0FD52139-BD1F-4F16-B321-4FFCB1016FCF}">
      <dgm:prSet/>
      <dgm:spPr/>
      <dgm:t>
        <a:bodyPr/>
        <a:lstStyle/>
        <a:p>
          <a:endParaRPr lang="ru-RU"/>
        </a:p>
      </dgm:t>
    </dgm:pt>
    <dgm:pt modelId="{D734E6B8-5ED1-4403-BEF7-DB1D4B9D4722}" type="sibTrans" cxnId="{0FD52139-BD1F-4F16-B321-4FFCB1016FCF}">
      <dgm:prSet/>
      <dgm:spPr/>
      <dgm:t>
        <a:bodyPr/>
        <a:lstStyle/>
        <a:p>
          <a:endParaRPr lang="ru-RU"/>
        </a:p>
      </dgm:t>
    </dgm:pt>
    <dgm:pt modelId="{566537C2-BC46-4A4C-AAAA-FB5653DDCBEA}">
      <dgm:prSet phldrT="[Текст]"/>
      <dgm:spPr/>
      <dgm:t>
        <a:bodyPr/>
        <a:lstStyle/>
        <a:p>
          <a:r>
            <a:rPr lang="ru-RU" dirty="0" smtClean="0"/>
            <a:t>сетевое междисциплинарное</a:t>
          </a:r>
        </a:p>
        <a:p>
          <a:r>
            <a:rPr lang="ru-RU" dirty="0" smtClean="0"/>
            <a:t>проектирование</a:t>
          </a:r>
          <a:endParaRPr lang="ru-RU" dirty="0"/>
        </a:p>
      </dgm:t>
    </dgm:pt>
    <dgm:pt modelId="{27E1B35F-4C4B-4E42-9E65-AF7A301BFF97}" type="parTrans" cxnId="{A7694F53-4295-402A-B764-8F8D2314FEC1}">
      <dgm:prSet/>
      <dgm:spPr/>
      <dgm:t>
        <a:bodyPr/>
        <a:lstStyle/>
        <a:p>
          <a:endParaRPr lang="ru-RU"/>
        </a:p>
      </dgm:t>
    </dgm:pt>
    <dgm:pt modelId="{4C0AB2BB-5D47-462D-B47F-D1C7AFE8F31E}" type="sibTrans" cxnId="{A7694F53-4295-402A-B764-8F8D2314FEC1}">
      <dgm:prSet/>
      <dgm:spPr/>
      <dgm:t>
        <a:bodyPr/>
        <a:lstStyle/>
        <a:p>
          <a:endParaRPr lang="ru-RU"/>
        </a:p>
      </dgm:t>
    </dgm:pt>
    <dgm:pt modelId="{3BF4418B-14D9-47FD-B19E-366064591462}">
      <dgm:prSet phldrT="[Текст]" custT="1"/>
      <dgm:spPr/>
      <dgm:t>
        <a:bodyPr/>
        <a:lstStyle/>
        <a:p>
          <a:r>
            <a:rPr lang="ru-RU" sz="2000" dirty="0" smtClean="0"/>
            <a:t>Технологии</a:t>
          </a:r>
          <a:endParaRPr lang="ru-RU" sz="2000" dirty="0"/>
        </a:p>
      </dgm:t>
    </dgm:pt>
    <dgm:pt modelId="{9B1B5872-4760-4EA4-8F75-098C0CEB5C34}" type="parTrans" cxnId="{E8365ECD-2B8E-4B2A-A9E1-D613BF5395D8}">
      <dgm:prSet/>
      <dgm:spPr/>
      <dgm:t>
        <a:bodyPr/>
        <a:lstStyle/>
        <a:p>
          <a:endParaRPr lang="ru-RU"/>
        </a:p>
      </dgm:t>
    </dgm:pt>
    <dgm:pt modelId="{AD9DED95-38D6-4E8A-ACCB-8ECB4781F13C}" type="sibTrans" cxnId="{E8365ECD-2B8E-4B2A-A9E1-D613BF5395D8}">
      <dgm:prSet/>
      <dgm:spPr/>
      <dgm:t>
        <a:bodyPr/>
        <a:lstStyle/>
        <a:p>
          <a:endParaRPr lang="ru-RU"/>
        </a:p>
      </dgm:t>
    </dgm:pt>
    <dgm:pt modelId="{FD9DD765-FE5B-412E-8721-412F7154EE96}">
      <dgm:prSet phldrT="[Текст]"/>
      <dgm:spPr/>
      <dgm:t>
        <a:bodyPr/>
        <a:lstStyle/>
        <a:p>
          <a:r>
            <a:rPr lang="ru-RU" dirty="0" smtClean="0"/>
            <a:t>конструирование образовательной траектории</a:t>
          </a:r>
          <a:endParaRPr lang="ru-RU" dirty="0"/>
        </a:p>
      </dgm:t>
    </dgm:pt>
    <dgm:pt modelId="{F713929C-6E54-449E-87D6-9A3D1BBC8E98}" type="parTrans" cxnId="{A5D26919-A78D-46B7-8DED-DDA54838B5ED}">
      <dgm:prSet/>
      <dgm:spPr/>
      <dgm:t>
        <a:bodyPr/>
        <a:lstStyle/>
        <a:p>
          <a:endParaRPr lang="ru-RU"/>
        </a:p>
      </dgm:t>
    </dgm:pt>
    <dgm:pt modelId="{640DC1C9-A2FF-4C83-BC78-84D4909605E2}" type="sibTrans" cxnId="{A5D26919-A78D-46B7-8DED-DDA54838B5ED}">
      <dgm:prSet/>
      <dgm:spPr/>
      <dgm:t>
        <a:bodyPr/>
        <a:lstStyle/>
        <a:p>
          <a:endParaRPr lang="ru-RU"/>
        </a:p>
      </dgm:t>
    </dgm:pt>
    <dgm:pt modelId="{2EB4D6D0-4D9B-4474-B107-7F45554396C8}">
      <dgm:prSet phldrT="[Текст]"/>
      <dgm:spPr/>
      <dgm:t>
        <a:bodyPr/>
        <a:lstStyle/>
        <a:p>
          <a:r>
            <a:rPr lang="ru-RU" dirty="0" smtClean="0"/>
            <a:t>коммуникативные, </a:t>
          </a:r>
          <a:r>
            <a:rPr lang="ru-RU" dirty="0" err="1" smtClean="0"/>
            <a:t>командообразующие</a:t>
          </a:r>
          <a:endParaRPr lang="ru-RU" dirty="0"/>
        </a:p>
      </dgm:t>
    </dgm:pt>
    <dgm:pt modelId="{4C4F3E6C-D038-4E36-AA88-C1A2F35C2710}" type="parTrans" cxnId="{9740D097-C382-4476-AEA8-38DDD9FA8773}">
      <dgm:prSet/>
      <dgm:spPr/>
      <dgm:t>
        <a:bodyPr/>
        <a:lstStyle/>
        <a:p>
          <a:endParaRPr lang="ru-RU"/>
        </a:p>
      </dgm:t>
    </dgm:pt>
    <dgm:pt modelId="{87E2CB5E-A199-4450-9FEC-F9F33D362A0F}" type="sibTrans" cxnId="{9740D097-C382-4476-AEA8-38DDD9FA8773}">
      <dgm:prSet/>
      <dgm:spPr/>
      <dgm:t>
        <a:bodyPr/>
        <a:lstStyle/>
        <a:p>
          <a:endParaRPr lang="ru-RU"/>
        </a:p>
      </dgm:t>
    </dgm:pt>
    <dgm:pt modelId="{E0E3DD5D-55E1-4C9A-A685-19C579114F05}">
      <dgm:prSet phldrT="[Текст]" custT="1"/>
      <dgm:spPr/>
      <dgm:t>
        <a:bodyPr/>
        <a:lstStyle/>
        <a:p>
          <a:r>
            <a:rPr lang="ru-RU" sz="2000" dirty="0" smtClean="0"/>
            <a:t>Эффекты</a:t>
          </a:r>
          <a:endParaRPr lang="ru-RU" sz="2000" dirty="0"/>
        </a:p>
      </dgm:t>
    </dgm:pt>
    <dgm:pt modelId="{1AA3E916-59F3-4BCE-A3E6-2BD9234A6A48}" type="parTrans" cxnId="{73464D32-1960-41F6-B330-E25DDD4DD31D}">
      <dgm:prSet/>
      <dgm:spPr/>
      <dgm:t>
        <a:bodyPr/>
        <a:lstStyle/>
        <a:p>
          <a:endParaRPr lang="ru-RU"/>
        </a:p>
      </dgm:t>
    </dgm:pt>
    <dgm:pt modelId="{DE4C3841-7A30-45F6-BB88-FA6B1C6074ED}" type="sibTrans" cxnId="{73464D32-1960-41F6-B330-E25DDD4DD31D}">
      <dgm:prSet/>
      <dgm:spPr/>
      <dgm:t>
        <a:bodyPr/>
        <a:lstStyle/>
        <a:p>
          <a:endParaRPr lang="ru-RU"/>
        </a:p>
      </dgm:t>
    </dgm:pt>
    <dgm:pt modelId="{5E5F305C-7217-4296-873C-E8CDDD69AF60}">
      <dgm:prSet phldrT="[Текст]"/>
      <dgm:spPr/>
      <dgm:t>
        <a:bodyPr/>
        <a:lstStyle/>
        <a:p>
          <a:r>
            <a:rPr lang="ru-RU" smtClean="0"/>
            <a:t>способность решать задачи в быстроменяющейся среде</a:t>
          </a:r>
          <a:endParaRPr lang="ru-RU" dirty="0"/>
        </a:p>
      </dgm:t>
    </dgm:pt>
    <dgm:pt modelId="{30B412AE-A11E-47E9-8D38-371C8A0432A9}" type="parTrans" cxnId="{BCE17F80-7227-4B8C-9D79-DD22BCA48142}">
      <dgm:prSet/>
      <dgm:spPr/>
      <dgm:t>
        <a:bodyPr/>
        <a:lstStyle/>
        <a:p>
          <a:endParaRPr lang="ru-RU"/>
        </a:p>
      </dgm:t>
    </dgm:pt>
    <dgm:pt modelId="{E188500B-5F86-447C-8124-52D89F67D8E2}" type="sibTrans" cxnId="{BCE17F80-7227-4B8C-9D79-DD22BCA48142}">
      <dgm:prSet/>
      <dgm:spPr/>
      <dgm:t>
        <a:bodyPr/>
        <a:lstStyle/>
        <a:p>
          <a:endParaRPr lang="ru-RU"/>
        </a:p>
      </dgm:t>
    </dgm:pt>
    <dgm:pt modelId="{CF38EB31-3972-4CC4-A9DD-E75B60013FE2}">
      <dgm:prSet phldrT="[Текст]"/>
      <dgm:spPr/>
      <dgm:t>
        <a:bodyPr/>
        <a:lstStyle/>
        <a:p>
          <a:r>
            <a:rPr lang="ru-RU" dirty="0" smtClean="0"/>
            <a:t>предпринимательские компетенции</a:t>
          </a:r>
          <a:endParaRPr lang="ru-RU" dirty="0"/>
        </a:p>
      </dgm:t>
    </dgm:pt>
    <dgm:pt modelId="{B18BC403-FFF5-4957-8572-44BFB6FE5AD9}" type="parTrans" cxnId="{FF8C2425-4760-4CDE-8511-5863F639C591}">
      <dgm:prSet/>
      <dgm:spPr/>
      <dgm:t>
        <a:bodyPr/>
        <a:lstStyle/>
        <a:p>
          <a:endParaRPr lang="ru-RU"/>
        </a:p>
      </dgm:t>
    </dgm:pt>
    <dgm:pt modelId="{AB6A0ECC-ABD2-49C0-888A-F63E078A9675}" type="sibTrans" cxnId="{FF8C2425-4760-4CDE-8511-5863F639C591}">
      <dgm:prSet/>
      <dgm:spPr/>
      <dgm:t>
        <a:bodyPr/>
        <a:lstStyle/>
        <a:p>
          <a:endParaRPr lang="ru-RU"/>
        </a:p>
      </dgm:t>
    </dgm:pt>
    <dgm:pt modelId="{AAB7DA77-4CB2-46EA-B9D8-97FD4361EFC7}" type="pres">
      <dgm:prSet presAssocID="{B57E0A32-01D1-4B44-A96D-F9902470B48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20F0DA-D189-4C13-8E63-8A7E679F2A1A}" type="pres">
      <dgm:prSet presAssocID="{6D2952CC-354A-4ECF-9E56-966B746B7AF8}" presName="compNode" presStyleCnt="0"/>
      <dgm:spPr/>
    </dgm:pt>
    <dgm:pt modelId="{6F96FD21-491A-4E39-AE0A-B16A3F0B4888}" type="pres">
      <dgm:prSet presAssocID="{6D2952CC-354A-4ECF-9E56-966B746B7AF8}" presName="aNode" presStyleLbl="bgShp" presStyleIdx="0" presStyleCnt="3" custLinFactNeighborX="4918" custLinFactNeighborY="-14"/>
      <dgm:spPr/>
      <dgm:t>
        <a:bodyPr/>
        <a:lstStyle/>
        <a:p>
          <a:endParaRPr lang="ru-RU"/>
        </a:p>
      </dgm:t>
    </dgm:pt>
    <dgm:pt modelId="{8D4F55DE-9AFB-47D6-A7E9-6C0F78E5814E}" type="pres">
      <dgm:prSet presAssocID="{6D2952CC-354A-4ECF-9E56-966B746B7AF8}" presName="textNode" presStyleLbl="bgShp" presStyleIdx="0" presStyleCnt="3"/>
      <dgm:spPr/>
      <dgm:t>
        <a:bodyPr/>
        <a:lstStyle/>
        <a:p>
          <a:endParaRPr lang="ru-RU"/>
        </a:p>
      </dgm:t>
    </dgm:pt>
    <dgm:pt modelId="{A143EB84-12A5-49B9-84CD-DAD36267BCF6}" type="pres">
      <dgm:prSet presAssocID="{6D2952CC-354A-4ECF-9E56-966B746B7AF8}" presName="compChildNode" presStyleCnt="0"/>
      <dgm:spPr/>
    </dgm:pt>
    <dgm:pt modelId="{37F5FCC6-1FE6-47BF-9D17-17C4E88E807E}" type="pres">
      <dgm:prSet presAssocID="{6D2952CC-354A-4ECF-9E56-966B746B7AF8}" presName="theInnerList" presStyleCnt="0"/>
      <dgm:spPr/>
    </dgm:pt>
    <dgm:pt modelId="{DD06A582-7B9B-45AB-BEF7-947A6658BAE5}" type="pres">
      <dgm:prSet presAssocID="{85ACDAEA-3075-41BC-AEB1-EBEE304183E7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97D55F-0689-4D22-8F19-4D6B41B7A4D2}" type="pres">
      <dgm:prSet presAssocID="{85ACDAEA-3075-41BC-AEB1-EBEE304183E7}" presName="aSpace2" presStyleCnt="0"/>
      <dgm:spPr/>
    </dgm:pt>
    <dgm:pt modelId="{01267F2A-1FEA-4881-AD0D-35EB74C5DFDF}" type="pres">
      <dgm:prSet presAssocID="{566537C2-BC46-4A4C-AAAA-FB5653DDCBEA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10DE0-531C-41FC-98C8-5B246321162A}" type="pres">
      <dgm:prSet presAssocID="{6D2952CC-354A-4ECF-9E56-966B746B7AF8}" presName="aSpace" presStyleCnt="0"/>
      <dgm:spPr/>
    </dgm:pt>
    <dgm:pt modelId="{F2960367-E636-42AE-A76A-A54B4CFEA171}" type="pres">
      <dgm:prSet presAssocID="{3BF4418B-14D9-47FD-B19E-366064591462}" presName="compNode" presStyleCnt="0"/>
      <dgm:spPr/>
    </dgm:pt>
    <dgm:pt modelId="{795B0DA3-A73F-44E7-BF89-3CCF008B6A99}" type="pres">
      <dgm:prSet presAssocID="{3BF4418B-14D9-47FD-B19E-366064591462}" presName="aNode" presStyleLbl="bgShp" presStyleIdx="1" presStyleCnt="3" custLinFactNeighborX="1724" custLinFactNeighborY="-385"/>
      <dgm:spPr/>
      <dgm:t>
        <a:bodyPr/>
        <a:lstStyle/>
        <a:p>
          <a:endParaRPr lang="ru-RU"/>
        </a:p>
      </dgm:t>
    </dgm:pt>
    <dgm:pt modelId="{E5EB4C57-7D28-44C4-9EF1-C7E7F8D83DFD}" type="pres">
      <dgm:prSet presAssocID="{3BF4418B-14D9-47FD-B19E-366064591462}" presName="textNode" presStyleLbl="bgShp" presStyleIdx="1" presStyleCnt="3"/>
      <dgm:spPr/>
      <dgm:t>
        <a:bodyPr/>
        <a:lstStyle/>
        <a:p>
          <a:endParaRPr lang="ru-RU"/>
        </a:p>
      </dgm:t>
    </dgm:pt>
    <dgm:pt modelId="{C123EB0B-E388-4709-BDFD-FF04CDE9CB18}" type="pres">
      <dgm:prSet presAssocID="{3BF4418B-14D9-47FD-B19E-366064591462}" presName="compChildNode" presStyleCnt="0"/>
      <dgm:spPr/>
    </dgm:pt>
    <dgm:pt modelId="{46FDC5BC-93A4-4AF8-80E6-393FEB850CE8}" type="pres">
      <dgm:prSet presAssocID="{3BF4418B-14D9-47FD-B19E-366064591462}" presName="theInnerList" presStyleCnt="0"/>
      <dgm:spPr/>
    </dgm:pt>
    <dgm:pt modelId="{555C6D6B-2EB1-4245-AEEB-9F61782F260A}" type="pres">
      <dgm:prSet presAssocID="{FD9DD765-FE5B-412E-8721-412F7154EE96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B2D281-037E-46F6-96EB-AF488D20B8F3}" type="pres">
      <dgm:prSet presAssocID="{FD9DD765-FE5B-412E-8721-412F7154EE96}" presName="aSpace2" presStyleCnt="0"/>
      <dgm:spPr/>
    </dgm:pt>
    <dgm:pt modelId="{8A003313-FD99-4321-B812-A4042105C133}" type="pres">
      <dgm:prSet presAssocID="{2EB4D6D0-4D9B-4474-B107-7F45554396C8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A0168-6E73-4AB0-B06B-2C287C954729}" type="pres">
      <dgm:prSet presAssocID="{3BF4418B-14D9-47FD-B19E-366064591462}" presName="aSpace" presStyleCnt="0"/>
      <dgm:spPr/>
    </dgm:pt>
    <dgm:pt modelId="{A0A7D3FF-C2CC-447B-99BF-DE2C0601825C}" type="pres">
      <dgm:prSet presAssocID="{E0E3DD5D-55E1-4C9A-A685-19C579114F05}" presName="compNode" presStyleCnt="0"/>
      <dgm:spPr/>
    </dgm:pt>
    <dgm:pt modelId="{1502D8AA-CF80-4D75-B262-260B4055D047}" type="pres">
      <dgm:prSet presAssocID="{E0E3DD5D-55E1-4C9A-A685-19C579114F05}" presName="aNode" presStyleLbl="bgShp" presStyleIdx="2" presStyleCnt="3" custLinFactNeighborX="6815" custLinFactNeighborY="1053"/>
      <dgm:spPr/>
      <dgm:t>
        <a:bodyPr/>
        <a:lstStyle/>
        <a:p>
          <a:endParaRPr lang="ru-RU"/>
        </a:p>
      </dgm:t>
    </dgm:pt>
    <dgm:pt modelId="{859B609C-61AB-42D2-83D7-591107A91BCF}" type="pres">
      <dgm:prSet presAssocID="{E0E3DD5D-55E1-4C9A-A685-19C579114F05}" presName="textNode" presStyleLbl="bgShp" presStyleIdx="2" presStyleCnt="3"/>
      <dgm:spPr/>
      <dgm:t>
        <a:bodyPr/>
        <a:lstStyle/>
        <a:p>
          <a:endParaRPr lang="ru-RU"/>
        </a:p>
      </dgm:t>
    </dgm:pt>
    <dgm:pt modelId="{2238CCD4-EB36-4D2A-A9A4-AD27FDAE9790}" type="pres">
      <dgm:prSet presAssocID="{E0E3DD5D-55E1-4C9A-A685-19C579114F05}" presName="compChildNode" presStyleCnt="0"/>
      <dgm:spPr/>
    </dgm:pt>
    <dgm:pt modelId="{4C13BB75-3772-43D8-A63D-73A7E102CF2E}" type="pres">
      <dgm:prSet presAssocID="{E0E3DD5D-55E1-4C9A-A685-19C579114F05}" presName="theInnerList" presStyleCnt="0"/>
      <dgm:spPr/>
    </dgm:pt>
    <dgm:pt modelId="{5BABC81A-24EC-4C4D-BB8B-B88896A29F4B}" type="pres">
      <dgm:prSet presAssocID="{5E5F305C-7217-4296-873C-E8CDDD69AF60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F4A55-BA3E-4005-8B52-FB83B90B079D}" type="pres">
      <dgm:prSet presAssocID="{5E5F305C-7217-4296-873C-E8CDDD69AF60}" presName="aSpace2" presStyleCnt="0"/>
      <dgm:spPr/>
    </dgm:pt>
    <dgm:pt modelId="{FC05870E-1449-4BD5-BFEF-54BC22C74B81}" type="pres">
      <dgm:prSet presAssocID="{CF38EB31-3972-4CC4-A9DD-E75B60013FE2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D52139-BD1F-4F16-B321-4FFCB1016FCF}" srcId="{6D2952CC-354A-4ECF-9E56-966B746B7AF8}" destId="{85ACDAEA-3075-41BC-AEB1-EBEE304183E7}" srcOrd="0" destOrd="0" parTransId="{4DCAAFA8-19B8-4AFB-BA92-A0F2CA9DA3C2}" sibTransId="{D734E6B8-5ED1-4403-BEF7-DB1D4B9D4722}"/>
    <dgm:cxn modelId="{3386CC12-94FF-476E-B00C-277ABEF23C46}" type="presOf" srcId="{E0E3DD5D-55E1-4C9A-A685-19C579114F05}" destId="{859B609C-61AB-42D2-83D7-591107A91BCF}" srcOrd="1" destOrd="0" presId="urn:microsoft.com/office/officeart/2005/8/layout/lProcess2"/>
    <dgm:cxn modelId="{9740D097-C382-4476-AEA8-38DDD9FA8773}" srcId="{3BF4418B-14D9-47FD-B19E-366064591462}" destId="{2EB4D6D0-4D9B-4474-B107-7F45554396C8}" srcOrd="1" destOrd="0" parTransId="{4C4F3E6C-D038-4E36-AA88-C1A2F35C2710}" sibTransId="{87E2CB5E-A199-4450-9FEC-F9F33D362A0F}"/>
    <dgm:cxn modelId="{B27AB80E-BAF8-48CA-8DEB-5FDFC1CAB4C3}" type="presOf" srcId="{CF38EB31-3972-4CC4-A9DD-E75B60013FE2}" destId="{FC05870E-1449-4BD5-BFEF-54BC22C74B81}" srcOrd="0" destOrd="0" presId="urn:microsoft.com/office/officeart/2005/8/layout/lProcess2"/>
    <dgm:cxn modelId="{73464D32-1960-41F6-B330-E25DDD4DD31D}" srcId="{B57E0A32-01D1-4B44-A96D-F9902470B48B}" destId="{E0E3DD5D-55E1-4C9A-A685-19C579114F05}" srcOrd="2" destOrd="0" parTransId="{1AA3E916-59F3-4BCE-A3E6-2BD9234A6A48}" sibTransId="{DE4C3841-7A30-45F6-BB88-FA6B1C6074ED}"/>
    <dgm:cxn modelId="{287250EC-65BD-450C-910E-E2D59F129AF8}" type="presOf" srcId="{B57E0A32-01D1-4B44-A96D-F9902470B48B}" destId="{AAB7DA77-4CB2-46EA-B9D8-97FD4361EFC7}" srcOrd="0" destOrd="0" presId="urn:microsoft.com/office/officeart/2005/8/layout/lProcess2"/>
    <dgm:cxn modelId="{BCEA6341-E078-4D12-9A49-583B33FA6918}" type="presOf" srcId="{E0E3DD5D-55E1-4C9A-A685-19C579114F05}" destId="{1502D8AA-CF80-4D75-B262-260B4055D047}" srcOrd="0" destOrd="0" presId="urn:microsoft.com/office/officeart/2005/8/layout/lProcess2"/>
    <dgm:cxn modelId="{C09C8C0E-7793-453B-A1FF-75A4B2CF1EDC}" type="presOf" srcId="{2EB4D6D0-4D9B-4474-B107-7F45554396C8}" destId="{8A003313-FD99-4321-B812-A4042105C133}" srcOrd="0" destOrd="0" presId="urn:microsoft.com/office/officeart/2005/8/layout/lProcess2"/>
    <dgm:cxn modelId="{FF8C2425-4760-4CDE-8511-5863F639C591}" srcId="{E0E3DD5D-55E1-4C9A-A685-19C579114F05}" destId="{CF38EB31-3972-4CC4-A9DD-E75B60013FE2}" srcOrd="1" destOrd="0" parTransId="{B18BC403-FFF5-4957-8572-44BFB6FE5AD9}" sibTransId="{AB6A0ECC-ABD2-49C0-888A-F63E078A9675}"/>
    <dgm:cxn modelId="{A5D26919-A78D-46B7-8DED-DDA54838B5ED}" srcId="{3BF4418B-14D9-47FD-B19E-366064591462}" destId="{FD9DD765-FE5B-412E-8721-412F7154EE96}" srcOrd="0" destOrd="0" parTransId="{F713929C-6E54-449E-87D6-9A3D1BBC8E98}" sibTransId="{640DC1C9-A2FF-4C83-BC78-84D4909605E2}"/>
    <dgm:cxn modelId="{E8365ECD-2B8E-4B2A-A9E1-D613BF5395D8}" srcId="{B57E0A32-01D1-4B44-A96D-F9902470B48B}" destId="{3BF4418B-14D9-47FD-B19E-366064591462}" srcOrd="1" destOrd="0" parTransId="{9B1B5872-4760-4EA4-8F75-098C0CEB5C34}" sibTransId="{AD9DED95-38D6-4E8A-ACCB-8ECB4781F13C}"/>
    <dgm:cxn modelId="{3F47767C-06D7-4E6F-97F3-8288DB81CE00}" type="presOf" srcId="{85ACDAEA-3075-41BC-AEB1-EBEE304183E7}" destId="{DD06A582-7B9B-45AB-BEF7-947A6658BAE5}" srcOrd="0" destOrd="0" presId="urn:microsoft.com/office/officeart/2005/8/layout/lProcess2"/>
    <dgm:cxn modelId="{6938285E-DC36-433D-9066-04F39739955D}" type="presOf" srcId="{5E5F305C-7217-4296-873C-E8CDDD69AF60}" destId="{5BABC81A-24EC-4C4D-BB8B-B88896A29F4B}" srcOrd="0" destOrd="0" presId="urn:microsoft.com/office/officeart/2005/8/layout/lProcess2"/>
    <dgm:cxn modelId="{FFC60855-343A-48DA-8546-A1D4686906BA}" type="presOf" srcId="{3BF4418B-14D9-47FD-B19E-366064591462}" destId="{E5EB4C57-7D28-44C4-9EF1-C7E7F8D83DFD}" srcOrd="1" destOrd="0" presId="urn:microsoft.com/office/officeart/2005/8/layout/lProcess2"/>
    <dgm:cxn modelId="{BCE17F80-7227-4B8C-9D79-DD22BCA48142}" srcId="{E0E3DD5D-55E1-4C9A-A685-19C579114F05}" destId="{5E5F305C-7217-4296-873C-E8CDDD69AF60}" srcOrd="0" destOrd="0" parTransId="{30B412AE-A11E-47E9-8D38-371C8A0432A9}" sibTransId="{E188500B-5F86-447C-8124-52D89F67D8E2}"/>
    <dgm:cxn modelId="{0784C97E-19F9-41CD-A674-6687E0B2687B}" type="presOf" srcId="{FD9DD765-FE5B-412E-8721-412F7154EE96}" destId="{555C6D6B-2EB1-4245-AEEB-9F61782F260A}" srcOrd="0" destOrd="0" presId="urn:microsoft.com/office/officeart/2005/8/layout/lProcess2"/>
    <dgm:cxn modelId="{5E1345AD-764D-4D17-9167-7ADE40EC9042}" type="presOf" srcId="{566537C2-BC46-4A4C-AAAA-FB5653DDCBEA}" destId="{01267F2A-1FEA-4881-AD0D-35EB74C5DFDF}" srcOrd="0" destOrd="0" presId="urn:microsoft.com/office/officeart/2005/8/layout/lProcess2"/>
    <dgm:cxn modelId="{A7694F53-4295-402A-B764-8F8D2314FEC1}" srcId="{6D2952CC-354A-4ECF-9E56-966B746B7AF8}" destId="{566537C2-BC46-4A4C-AAAA-FB5653DDCBEA}" srcOrd="1" destOrd="0" parTransId="{27E1B35F-4C4B-4E42-9E65-AF7A301BFF97}" sibTransId="{4C0AB2BB-5D47-462D-B47F-D1C7AFE8F31E}"/>
    <dgm:cxn modelId="{3A9AC419-D92B-4A1E-B7A8-7515E36BA16C}" type="presOf" srcId="{3BF4418B-14D9-47FD-B19E-366064591462}" destId="{795B0DA3-A73F-44E7-BF89-3CCF008B6A99}" srcOrd="0" destOrd="0" presId="urn:microsoft.com/office/officeart/2005/8/layout/lProcess2"/>
    <dgm:cxn modelId="{B0EB3A97-8EA2-42F7-8A31-2116929BF4B9}" srcId="{B57E0A32-01D1-4B44-A96D-F9902470B48B}" destId="{6D2952CC-354A-4ECF-9E56-966B746B7AF8}" srcOrd="0" destOrd="0" parTransId="{85CCE3C4-42FF-418E-820C-EDC7ED07BEFF}" sibTransId="{BFE11C52-6503-4D67-BFDE-BF5A9542B6F1}"/>
    <dgm:cxn modelId="{20EA7CCB-511C-48B5-93B9-24DA55CD317D}" type="presOf" srcId="{6D2952CC-354A-4ECF-9E56-966B746B7AF8}" destId="{8D4F55DE-9AFB-47D6-A7E9-6C0F78E5814E}" srcOrd="1" destOrd="0" presId="urn:microsoft.com/office/officeart/2005/8/layout/lProcess2"/>
    <dgm:cxn modelId="{0CE09378-6C58-42B1-99EF-4A9F7CFF2919}" type="presOf" srcId="{6D2952CC-354A-4ECF-9E56-966B746B7AF8}" destId="{6F96FD21-491A-4E39-AE0A-B16A3F0B4888}" srcOrd="0" destOrd="0" presId="urn:microsoft.com/office/officeart/2005/8/layout/lProcess2"/>
    <dgm:cxn modelId="{F205C9F6-69B6-4284-A2B7-DC5C17C3D7D3}" type="presParOf" srcId="{AAB7DA77-4CB2-46EA-B9D8-97FD4361EFC7}" destId="{6C20F0DA-D189-4C13-8E63-8A7E679F2A1A}" srcOrd="0" destOrd="0" presId="urn:microsoft.com/office/officeart/2005/8/layout/lProcess2"/>
    <dgm:cxn modelId="{1FD63C3A-BBB8-48C6-AE34-A2019598743B}" type="presParOf" srcId="{6C20F0DA-D189-4C13-8E63-8A7E679F2A1A}" destId="{6F96FD21-491A-4E39-AE0A-B16A3F0B4888}" srcOrd="0" destOrd="0" presId="urn:microsoft.com/office/officeart/2005/8/layout/lProcess2"/>
    <dgm:cxn modelId="{A8039996-6B3A-49A1-AB99-549D2E5442A3}" type="presParOf" srcId="{6C20F0DA-D189-4C13-8E63-8A7E679F2A1A}" destId="{8D4F55DE-9AFB-47D6-A7E9-6C0F78E5814E}" srcOrd="1" destOrd="0" presId="urn:microsoft.com/office/officeart/2005/8/layout/lProcess2"/>
    <dgm:cxn modelId="{006011E6-3F70-43AB-AE4E-02E7D765FE83}" type="presParOf" srcId="{6C20F0DA-D189-4C13-8E63-8A7E679F2A1A}" destId="{A143EB84-12A5-49B9-84CD-DAD36267BCF6}" srcOrd="2" destOrd="0" presId="urn:microsoft.com/office/officeart/2005/8/layout/lProcess2"/>
    <dgm:cxn modelId="{9965E994-BF41-4C1B-8C1B-262911497999}" type="presParOf" srcId="{A143EB84-12A5-49B9-84CD-DAD36267BCF6}" destId="{37F5FCC6-1FE6-47BF-9D17-17C4E88E807E}" srcOrd="0" destOrd="0" presId="urn:microsoft.com/office/officeart/2005/8/layout/lProcess2"/>
    <dgm:cxn modelId="{005B7F73-A1A4-406D-95FC-E29C4491DED2}" type="presParOf" srcId="{37F5FCC6-1FE6-47BF-9D17-17C4E88E807E}" destId="{DD06A582-7B9B-45AB-BEF7-947A6658BAE5}" srcOrd="0" destOrd="0" presId="urn:microsoft.com/office/officeart/2005/8/layout/lProcess2"/>
    <dgm:cxn modelId="{D4DB2AE7-0564-4F30-908B-8DB046D757FE}" type="presParOf" srcId="{37F5FCC6-1FE6-47BF-9D17-17C4E88E807E}" destId="{F697D55F-0689-4D22-8F19-4D6B41B7A4D2}" srcOrd="1" destOrd="0" presId="urn:microsoft.com/office/officeart/2005/8/layout/lProcess2"/>
    <dgm:cxn modelId="{9C8511D9-8EF7-48EA-B139-2549E4CE35CE}" type="presParOf" srcId="{37F5FCC6-1FE6-47BF-9D17-17C4E88E807E}" destId="{01267F2A-1FEA-4881-AD0D-35EB74C5DFDF}" srcOrd="2" destOrd="0" presId="urn:microsoft.com/office/officeart/2005/8/layout/lProcess2"/>
    <dgm:cxn modelId="{67BE4C41-3977-446C-B099-65095976B32D}" type="presParOf" srcId="{AAB7DA77-4CB2-46EA-B9D8-97FD4361EFC7}" destId="{61110DE0-531C-41FC-98C8-5B246321162A}" srcOrd="1" destOrd="0" presId="urn:microsoft.com/office/officeart/2005/8/layout/lProcess2"/>
    <dgm:cxn modelId="{0F58DE7B-AAD5-4F8D-9399-B3E78052ECE4}" type="presParOf" srcId="{AAB7DA77-4CB2-46EA-B9D8-97FD4361EFC7}" destId="{F2960367-E636-42AE-A76A-A54B4CFEA171}" srcOrd="2" destOrd="0" presId="urn:microsoft.com/office/officeart/2005/8/layout/lProcess2"/>
    <dgm:cxn modelId="{3AFB0DAE-6BEB-4542-88D6-F0776C0370F4}" type="presParOf" srcId="{F2960367-E636-42AE-A76A-A54B4CFEA171}" destId="{795B0DA3-A73F-44E7-BF89-3CCF008B6A99}" srcOrd="0" destOrd="0" presId="urn:microsoft.com/office/officeart/2005/8/layout/lProcess2"/>
    <dgm:cxn modelId="{0C48A4A7-A0BE-4459-908C-93131B6B4516}" type="presParOf" srcId="{F2960367-E636-42AE-A76A-A54B4CFEA171}" destId="{E5EB4C57-7D28-44C4-9EF1-C7E7F8D83DFD}" srcOrd="1" destOrd="0" presId="urn:microsoft.com/office/officeart/2005/8/layout/lProcess2"/>
    <dgm:cxn modelId="{88099A58-2458-43F4-9F36-60BCE3747386}" type="presParOf" srcId="{F2960367-E636-42AE-A76A-A54B4CFEA171}" destId="{C123EB0B-E388-4709-BDFD-FF04CDE9CB18}" srcOrd="2" destOrd="0" presId="urn:microsoft.com/office/officeart/2005/8/layout/lProcess2"/>
    <dgm:cxn modelId="{3BEEC6FC-8169-43CE-8AEC-8CA91C952754}" type="presParOf" srcId="{C123EB0B-E388-4709-BDFD-FF04CDE9CB18}" destId="{46FDC5BC-93A4-4AF8-80E6-393FEB850CE8}" srcOrd="0" destOrd="0" presId="urn:microsoft.com/office/officeart/2005/8/layout/lProcess2"/>
    <dgm:cxn modelId="{8351FDFF-FD22-4522-8762-89EB3F1896F1}" type="presParOf" srcId="{46FDC5BC-93A4-4AF8-80E6-393FEB850CE8}" destId="{555C6D6B-2EB1-4245-AEEB-9F61782F260A}" srcOrd="0" destOrd="0" presId="urn:microsoft.com/office/officeart/2005/8/layout/lProcess2"/>
    <dgm:cxn modelId="{2F4362AB-C41A-495D-B838-4BAE3AD61B12}" type="presParOf" srcId="{46FDC5BC-93A4-4AF8-80E6-393FEB850CE8}" destId="{A1B2D281-037E-46F6-96EB-AF488D20B8F3}" srcOrd="1" destOrd="0" presId="urn:microsoft.com/office/officeart/2005/8/layout/lProcess2"/>
    <dgm:cxn modelId="{1EE76175-7FA9-4DFE-B982-604016EE7B24}" type="presParOf" srcId="{46FDC5BC-93A4-4AF8-80E6-393FEB850CE8}" destId="{8A003313-FD99-4321-B812-A4042105C133}" srcOrd="2" destOrd="0" presId="urn:microsoft.com/office/officeart/2005/8/layout/lProcess2"/>
    <dgm:cxn modelId="{DAF3A087-1394-4E13-8907-826A4DBD3799}" type="presParOf" srcId="{AAB7DA77-4CB2-46EA-B9D8-97FD4361EFC7}" destId="{FFAA0168-6E73-4AB0-B06B-2C287C954729}" srcOrd="3" destOrd="0" presId="urn:microsoft.com/office/officeart/2005/8/layout/lProcess2"/>
    <dgm:cxn modelId="{26447BB6-B907-4124-95F2-AFAC54C638D1}" type="presParOf" srcId="{AAB7DA77-4CB2-46EA-B9D8-97FD4361EFC7}" destId="{A0A7D3FF-C2CC-447B-99BF-DE2C0601825C}" srcOrd="4" destOrd="0" presId="urn:microsoft.com/office/officeart/2005/8/layout/lProcess2"/>
    <dgm:cxn modelId="{6DD2BE55-5CC0-46F0-9081-72AE7ACEADD8}" type="presParOf" srcId="{A0A7D3FF-C2CC-447B-99BF-DE2C0601825C}" destId="{1502D8AA-CF80-4D75-B262-260B4055D047}" srcOrd="0" destOrd="0" presId="urn:microsoft.com/office/officeart/2005/8/layout/lProcess2"/>
    <dgm:cxn modelId="{C463A55F-9F91-480D-854B-E7D284B47230}" type="presParOf" srcId="{A0A7D3FF-C2CC-447B-99BF-DE2C0601825C}" destId="{859B609C-61AB-42D2-83D7-591107A91BCF}" srcOrd="1" destOrd="0" presId="urn:microsoft.com/office/officeart/2005/8/layout/lProcess2"/>
    <dgm:cxn modelId="{0AA615F7-EDB8-43EF-AA90-36A525BBFADC}" type="presParOf" srcId="{A0A7D3FF-C2CC-447B-99BF-DE2C0601825C}" destId="{2238CCD4-EB36-4D2A-A9A4-AD27FDAE9790}" srcOrd="2" destOrd="0" presId="urn:microsoft.com/office/officeart/2005/8/layout/lProcess2"/>
    <dgm:cxn modelId="{C05DB36D-182D-451E-AB04-A9DF39010B47}" type="presParOf" srcId="{2238CCD4-EB36-4D2A-A9A4-AD27FDAE9790}" destId="{4C13BB75-3772-43D8-A63D-73A7E102CF2E}" srcOrd="0" destOrd="0" presId="urn:microsoft.com/office/officeart/2005/8/layout/lProcess2"/>
    <dgm:cxn modelId="{6B467B9A-2662-45EF-8CCC-1D3CB71B4F42}" type="presParOf" srcId="{4C13BB75-3772-43D8-A63D-73A7E102CF2E}" destId="{5BABC81A-24EC-4C4D-BB8B-B88896A29F4B}" srcOrd="0" destOrd="0" presId="urn:microsoft.com/office/officeart/2005/8/layout/lProcess2"/>
    <dgm:cxn modelId="{129ED545-3D64-4AC0-AC75-E5EBB62F0F3D}" type="presParOf" srcId="{4C13BB75-3772-43D8-A63D-73A7E102CF2E}" destId="{D39F4A55-BA3E-4005-8B52-FB83B90B079D}" srcOrd="1" destOrd="0" presId="urn:microsoft.com/office/officeart/2005/8/layout/lProcess2"/>
    <dgm:cxn modelId="{BFD66A36-EA11-4EE8-A34C-BB74BB7FF08F}" type="presParOf" srcId="{4C13BB75-3772-43D8-A63D-73A7E102CF2E}" destId="{FC05870E-1449-4BD5-BFEF-54BC22C74B8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94A71-A0A5-4E12-9686-EA10DA9F2BF5}">
      <dsp:nvSpPr>
        <dsp:cNvPr id="0" name=""/>
        <dsp:cNvSpPr/>
      </dsp:nvSpPr>
      <dsp:spPr>
        <a:xfrm>
          <a:off x="0" y="110720"/>
          <a:ext cx="3233581" cy="152147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Базовая образовательная организация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4562" y="155282"/>
        <a:ext cx="3144457" cy="1432346"/>
      </dsp:txXfrm>
    </dsp:sp>
    <dsp:sp modelId="{E4F1DD44-79BF-44D8-999A-20D1810EBA20}">
      <dsp:nvSpPr>
        <dsp:cNvPr id="0" name=""/>
        <dsp:cNvSpPr/>
      </dsp:nvSpPr>
      <dsp:spPr>
        <a:xfrm>
          <a:off x="323358" y="1632190"/>
          <a:ext cx="99333" cy="1091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448"/>
              </a:lnTo>
              <a:lnTo>
                <a:pt x="99333" y="10914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2C6CC-5901-4857-8D25-AC97A071D025}">
      <dsp:nvSpPr>
        <dsp:cNvPr id="0" name=""/>
        <dsp:cNvSpPr/>
      </dsp:nvSpPr>
      <dsp:spPr>
        <a:xfrm>
          <a:off x="422691" y="2095836"/>
          <a:ext cx="2528982" cy="1255606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Сетевая образовательная программа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59466" y="2132611"/>
        <a:ext cx="2455432" cy="1182056"/>
      </dsp:txXfrm>
    </dsp:sp>
    <dsp:sp modelId="{EB9FD3E4-E407-4348-AD7C-CAF2BA664DE3}">
      <dsp:nvSpPr>
        <dsp:cNvPr id="0" name=""/>
        <dsp:cNvSpPr/>
      </dsp:nvSpPr>
      <dsp:spPr>
        <a:xfrm>
          <a:off x="242309" y="1632190"/>
          <a:ext cx="91440" cy="2787042"/>
        </a:xfrm>
        <a:custGeom>
          <a:avLst/>
          <a:gdLst/>
          <a:ahLst/>
          <a:cxnLst/>
          <a:rect l="0" t="0" r="0" b="0"/>
          <a:pathLst>
            <a:path>
              <a:moveTo>
                <a:pt x="81048" y="0"/>
              </a:moveTo>
              <a:lnTo>
                <a:pt x="45720" y="2787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629CD-95F7-4D19-858F-CDD7C8C5E671}">
      <dsp:nvSpPr>
        <dsp:cNvPr id="0" name=""/>
        <dsp:cNvSpPr/>
      </dsp:nvSpPr>
      <dsp:spPr>
        <a:xfrm>
          <a:off x="288029" y="3600408"/>
          <a:ext cx="1313157" cy="163764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326490" y="3638869"/>
        <a:ext cx="1236235" cy="15607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492FA-CAD8-48F9-882E-4687FB4D56BF}">
      <dsp:nvSpPr>
        <dsp:cNvPr id="0" name=""/>
        <dsp:cNvSpPr/>
      </dsp:nvSpPr>
      <dsp:spPr>
        <a:xfrm>
          <a:off x="0" y="303823"/>
          <a:ext cx="2311439" cy="95173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Базовая образовательная организация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27875" y="331698"/>
        <a:ext cx="2255689" cy="895982"/>
      </dsp:txXfrm>
    </dsp:sp>
    <dsp:sp modelId="{CCEFA44B-A184-4F2E-A940-D9930D3CD058}">
      <dsp:nvSpPr>
        <dsp:cNvPr id="0" name=""/>
        <dsp:cNvSpPr/>
      </dsp:nvSpPr>
      <dsp:spPr>
        <a:xfrm>
          <a:off x="1368144" y="3816438"/>
          <a:ext cx="1064419" cy="135216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1399320" y="3847614"/>
        <a:ext cx="1002067" cy="12898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492FA-CAD8-48F9-882E-4687FB4D56BF}">
      <dsp:nvSpPr>
        <dsp:cNvPr id="0" name=""/>
        <dsp:cNvSpPr/>
      </dsp:nvSpPr>
      <dsp:spPr>
        <a:xfrm>
          <a:off x="0" y="303823"/>
          <a:ext cx="2311439" cy="95173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Базовая образовательная организация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27875" y="331698"/>
        <a:ext cx="2255689" cy="895982"/>
      </dsp:txXfrm>
    </dsp:sp>
    <dsp:sp modelId="{CCEFA44B-A184-4F2E-A940-D9930D3CD058}">
      <dsp:nvSpPr>
        <dsp:cNvPr id="0" name=""/>
        <dsp:cNvSpPr/>
      </dsp:nvSpPr>
      <dsp:spPr>
        <a:xfrm>
          <a:off x="1008075" y="3888413"/>
          <a:ext cx="1064419" cy="135216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1039251" y="3919589"/>
        <a:ext cx="1002067" cy="12898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492FA-CAD8-48F9-882E-4687FB4D56BF}">
      <dsp:nvSpPr>
        <dsp:cNvPr id="0" name=""/>
        <dsp:cNvSpPr/>
      </dsp:nvSpPr>
      <dsp:spPr>
        <a:xfrm>
          <a:off x="0" y="447850"/>
          <a:ext cx="2311439" cy="95173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Базовая образовательная организация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27875" y="475725"/>
        <a:ext cx="2255689" cy="895982"/>
      </dsp:txXfrm>
    </dsp:sp>
    <dsp:sp modelId="{CCEFA44B-A184-4F2E-A940-D9930D3CD058}">
      <dsp:nvSpPr>
        <dsp:cNvPr id="0" name=""/>
        <dsp:cNvSpPr/>
      </dsp:nvSpPr>
      <dsp:spPr>
        <a:xfrm>
          <a:off x="1224156" y="4104454"/>
          <a:ext cx="663833" cy="10641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1243599" y="4123897"/>
        <a:ext cx="624947" cy="10252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2F6A2-EB88-43AC-9AA5-E1C9A0FBB20B}">
      <dsp:nvSpPr>
        <dsp:cNvPr id="0" name=""/>
        <dsp:cNvSpPr/>
      </dsp:nvSpPr>
      <dsp:spPr>
        <a:xfrm rot="5400000">
          <a:off x="4375076" y="61002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4560816" y="145118"/>
        <a:ext cx="554559" cy="637424"/>
      </dsp:txXfrm>
    </dsp:sp>
    <dsp:sp modelId="{2656E1B2-E920-48F9-8B09-F6DEDE77266C}">
      <dsp:nvSpPr>
        <dsp:cNvPr id="0" name=""/>
        <dsp:cNvSpPr/>
      </dsp:nvSpPr>
      <dsp:spPr>
        <a:xfrm>
          <a:off x="6295742" y="585466"/>
          <a:ext cx="1033460" cy="55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0E693-E540-4033-A185-4E7F6CC6C201}">
      <dsp:nvSpPr>
        <dsp:cNvPr id="0" name=""/>
        <dsp:cNvSpPr/>
      </dsp:nvSpPr>
      <dsp:spPr>
        <a:xfrm rot="5400000">
          <a:off x="3504969" y="61002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3690709" y="145118"/>
        <a:ext cx="554559" cy="637424"/>
      </dsp:txXfrm>
    </dsp:sp>
    <dsp:sp modelId="{9D972312-8464-4CB9-88E0-B64EBA229230}">
      <dsp:nvSpPr>
        <dsp:cNvPr id="0" name=""/>
        <dsp:cNvSpPr/>
      </dsp:nvSpPr>
      <dsp:spPr>
        <a:xfrm rot="5400000">
          <a:off x="2651185" y="109720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2836925" y="193836"/>
        <a:ext cx="554559" cy="637424"/>
      </dsp:txXfrm>
    </dsp:sp>
    <dsp:sp modelId="{7283E0B7-F260-472E-AC8B-B101054E93FC}">
      <dsp:nvSpPr>
        <dsp:cNvPr id="0" name=""/>
        <dsp:cNvSpPr/>
      </dsp:nvSpPr>
      <dsp:spPr>
        <a:xfrm>
          <a:off x="2965087" y="972040"/>
          <a:ext cx="1000123" cy="55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0821F-1466-49B7-B570-3379A15DF839}">
      <dsp:nvSpPr>
        <dsp:cNvPr id="0" name=""/>
        <dsp:cNvSpPr/>
      </dsp:nvSpPr>
      <dsp:spPr>
        <a:xfrm rot="5400000">
          <a:off x="4790884" y="844802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4976624" y="928918"/>
        <a:ext cx="554559" cy="637424"/>
      </dsp:txXfrm>
    </dsp:sp>
    <dsp:sp modelId="{C3922999-A1D6-4094-BB32-64AF836CCC69}">
      <dsp:nvSpPr>
        <dsp:cNvPr id="0" name=""/>
        <dsp:cNvSpPr/>
      </dsp:nvSpPr>
      <dsp:spPr>
        <a:xfrm rot="5400000">
          <a:off x="5216406" y="1605433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-5400000">
        <a:off x="5402146" y="1689549"/>
        <a:ext cx="554559" cy="637424"/>
      </dsp:txXfrm>
    </dsp:sp>
    <dsp:sp modelId="{EEE6F17D-3D3A-4517-873B-1C3BA5D15B28}">
      <dsp:nvSpPr>
        <dsp:cNvPr id="0" name=""/>
        <dsp:cNvSpPr/>
      </dsp:nvSpPr>
      <dsp:spPr>
        <a:xfrm>
          <a:off x="5265372" y="1758063"/>
          <a:ext cx="1033460" cy="55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B3B6F-A58C-41C9-9D78-C4534B254679}">
      <dsp:nvSpPr>
        <dsp:cNvPr id="0" name=""/>
        <dsp:cNvSpPr/>
      </dsp:nvSpPr>
      <dsp:spPr>
        <a:xfrm rot="5400000">
          <a:off x="2250733" y="894938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36473" y="979054"/>
        <a:ext cx="554559" cy="637424"/>
      </dsp:txXfrm>
    </dsp:sp>
    <dsp:sp modelId="{3FC509EC-B616-445D-B384-DB502D983C7C}">
      <dsp:nvSpPr>
        <dsp:cNvPr id="0" name=""/>
        <dsp:cNvSpPr/>
      </dsp:nvSpPr>
      <dsp:spPr>
        <a:xfrm rot="5400000">
          <a:off x="1776163" y="1655708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-5400000">
        <a:off x="1961903" y="1739824"/>
        <a:ext cx="554559" cy="637424"/>
      </dsp:txXfrm>
    </dsp:sp>
    <dsp:sp modelId="{A1171CA9-3E0C-4C7D-A960-E02AC91CCE77}">
      <dsp:nvSpPr>
        <dsp:cNvPr id="0" name=""/>
        <dsp:cNvSpPr/>
      </dsp:nvSpPr>
      <dsp:spPr>
        <a:xfrm>
          <a:off x="2965087" y="2544086"/>
          <a:ext cx="1000123" cy="55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10A21-6CB0-4275-8D2A-19504B050700}">
      <dsp:nvSpPr>
        <dsp:cNvPr id="0" name=""/>
        <dsp:cNvSpPr/>
      </dsp:nvSpPr>
      <dsp:spPr>
        <a:xfrm rot="5400000">
          <a:off x="4808463" y="2419070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4994203" y="2503186"/>
        <a:ext cx="554559" cy="637424"/>
      </dsp:txXfrm>
    </dsp:sp>
    <dsp:sp modelId="{52CC484C-B310-4ED8-9DC3-C6F27C5F8CC8}">
      <dsp:nvSpPr>
        <dsp:cNvPr id="0" name=""/>
        <dsp:cNvSpPr/>
      </dsp:nvSpPr>
      <dsp:spPr>
        <a:xfrm rot="5400000">
          <a:off x="5217413" y="3203047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?</a:t>
          </a:r>
          <a:endParaRPr lang="ru-RU" sz="1900" kern="1200" dirty="0">
            <a:solidFill>
              <a:schemeClr val="tx1"/>
            </a:solidFill>
          </a:endParaRPr>
        </a:p>
      </dsp:txBody>
      <dsp:txXfrm rot="-5400000">
        <a:off x="5403153" y="3287163"/>
        <a:ext cx="554559" cy="637424"/>
      </dsp:txXfrm>
    </dsp:sp>
    <dsp:sp modelId="{E143ECE7-5EF7-4F7B-9949-BF65990BB925}">
      <dsp:nvSpPr>
        <dsp:cNvPr id="0" name=""/>
        <dsp:cNvSpPr/>
      </dsp:nvSpPr>
      <dsp:spPr>
        <a:xfrm>
          <a:off x="5265372" y="3330109"/>
          <a:ext cx="1033460" cy="55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5265372" y="3330109"/>
        <a:ext cx="1033460" cy="555624"/>
      </dsp:txXfrm>
    </dsp:sp>
    <dsp:sp modelId="{2ACF247C-6BA6-410C-A9C3-539FE99742DA}">
      <dsp:nvSpPr>
        <dsp:cNvPr id="0" name=""/>
        <dsp:cNvSpPr/>
      </dsp:nvSpPr>
      <dsp:spPr>
        <a:xfrm rot="5400000">
          <a:off x="2178990" y="2407643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364730" y="2491759"/>
        <a:ext cx="554559" cy="637424"/>
      </dsp:txXfrm>
    </dsp:sp>
    <dsp:sp modelId="{2BE1C8C2-1D97-48DC-A98E-6B93CEB265A2}">
      <dsp:nvSpPr>
        <dsp:cNvPr id="0" name=""/>
        <dsp:cNvSpPr/>
      </dsp:nvSpPr>
      <dsp:spPr>
        <a:xfrm rot="5400000">
          <a:off x="4363041" y="3179711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?</a:t>
          </a:r>
          <a:endParaRPr lang="ru-RU" sz="1800" kern="1200" dirty="0">
            <a:solidFill>
              <a:schemeClr val="tx1"/>
            </a:solidFill>
          </a:endParaRPr>
        </a:p>
      </dsp:txBody>
      <dsp:txXfrm rot="-5400000">
        <a:off x="4548781" y="3263827"/>
        <a:ext cx="554559" cy="637424"/>
      </dsp:txXfrm>
    </dsp:sp>
    <dsp:sp modelId="{214CC540-013B-4F22-8716-B4AEF49B5B7F}">
      <dsp:nvSpPr>
        <dsp:cNvPr id="0" name=""/>
        <dsp:cNvSpPr/>
      </dsp:nvSpPr>
      <dsp:spPr>
        <a:xfrm>
          <a:off x="2965087" y="4116132"/>
          <a:ext cx="1000123" cy="55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F7373-98CB-4CC2-B80A-FBB05A7B7CA3}">
      <dsp:nvSpPr>
        <dsp:cNvPr id="0" name=""/>
        <dsp:cNvSpPr/>
      </dsp:nvSpPr>
      <dsp:spPr>
        <a:xfrm rot="5400000">
          <a:off x="3527311" y="3193518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?</a:t>
          </a:r>
          <a:endParaRPr lang="ru-RU" sz="1800" kern="1200" dirty="0">
            <a:solidFill>
              <a:schemeClr val="tx1"/>
            </a:solidFill>
          </a:endParaRPr>
        </a:p>
      </dsp:txBody>
      <dsp:txXfrm rot="-5400000">
        <a:off x="3713051" y="3277634"/>
        <a:ext cx="554559" cy="637424"/>
      </dsp:txXfrm>
    </dsp:sp>
    <dsp:sp modelId="{E311A858-4F87-45E6-8A71-F43881ADEA3F}">
      <dsp:nvSpPr>
        <dsp:cNvPr id="0" name=""/>
        <dsp:cNvSpPr/>
      </dsp:nvSpPr>
      <dsp:spPr>
        <a:xfrm rot="5400000">
          <a:off x="2627901" y="3154708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 </a:t>
          </a:r>
          <a:endParaRPr lang="ru-RU" sz="3000" kern="1200" dirty="0"/>
        </a:p>
      </dsp:txBody>
      <dsp:txXfrm rot="-5400000">
        <a:off x="2813641" y="3238824"/>
        <a:ext cx="554559" cy="637424"/>
      </dsp:txXfrm>
    </dsp:sp>
    <dsp:sp modelId="{F829B6E6-7865-4819-BA84-0DA4243A83A4}">
      <dsp:nvSpPr>
        <dsp:cNvPr id="0" name=""/>
        <dsp:cNvSpPr/>
      </dsp:nvSpPr>
      <dsp:spPr>
        <a:xfrm>
          <a:off x="5265372" y="4902155"/>
          <a:ext cx="1033460" cy="55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BB4868-E9EA-4CF2-8CA1-E3199E992372}">
      <dsp:nvSpPr>
        <dsp:cNvPr id="0" name=""/>
        <dsp:cNvSpPr/>
      </dsp:nvSpPr>
      <dsp:spPr>
        <a:xfrm rot="5400000">
          <a:off x="6538719" y="4087128"/>
          <a:ext cx="926040" cy="805655"/>
        </a:xfrm>
        <a:prstGeom prst="hexagon">
          <a:avLst>
            <a:gd name="adj" fmla="val 25000"/>
            <a:gd name="vf" fmla="val 11547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6724459" y="4171244"/>
        <a:ext cx="554559" cy="6374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6FD21-491A-4E39-AE0A-B16A3F0B4888}">
      <dsp:nvSpPr>
        <dsp:cNvPr id="0" name=""/>
        <dsp:cNvSpPr/>
      </dsp:nvSpPr>
      <dsp:spPr>
        <a:xfrm>
          <a:off x="117693" y="0"/>
          <a:ext cx="2374543" cy="30062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Новые виды деятельности</a:t>
          </a:r>
          <a:endParaRPr lang="ru-RU" sz="2000" kern="1200" dirty="0"/>
        </a:p>
      </dsp:txBody>
      <dsp:txXfrm>
        <a:off x="117693" y="0"/>
        <a:ext cx="2374543" cy="901888"/>
      </dsp:txXfrm>
    </dsp:sp>
    <dsp:sp modelId="{DD06A582-7B9B-45AB-BEF7-947A6658BAE5}">
      <dsp:nvSpPr>
        <dsp:cNvPr id="0" name=""/>
        <dsp:cNvSpPr/>
      </dsp:nvSpPr>
      <dsp:spPr>
        <a:xfrm>
          <a:off x="238367" y="902768"/>
          <a:ext cx="1899634" cy="906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«индивидуальный выбор</a:t>
          </a:r>
          <a:r>
            <a:rPr lang="ru-RU" sz="1300" kern="1200" dirty="0" smtClean="0"/>
            <a:t>»</a:t>
          </a:r>
          <a:endParaRPr lang="ru-RU" sz="1300" kern="1200" dirty="0"/>
        </a:p>
      </dsp:txBody>
      <dsp:txXfrm>
        <a:off x="264916" y="929317"/>
        <a:ext cx="1846536" cy="853340"/>
      </dsp:txXfrm>
    </dsp:sp>
    <dsp:sp modelId="{01267F2A-1FEA-4881-AD0D-35EB74C5DFDF}">
      <dsp:nvSpPr>
        <dsp:cNvPr id="0" name=""/>
        <dsp:cNvSpPr/>
      </dsp:nvSpPr>
      <dsp:spPr>
        <a:xfrm>
          <a:off x="238367" y="1948659"/>
          <a:ext cx="1899634" cy="906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сетевое междисциплинарное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проектирование</a:t>
          </a:r>
          <a:endParaRPr lang="ru-RU" sz="1300" kern="1200" dirty="0"/>
        </a:p>
      </dsp:txBody>
      <dsp:txXfrm>
        <a:off x="264916" y="1975208"/>
        <a:ext cx="1846536" cy="853340"/>
      </dsp:txXfrm>
    </dsp:sp>
    <dsp:sp modelId="{795B0DA3-A73F-44E7-BF89-3CCF008B6A99}">
      <dsp:nvSpPr>
        <dsp:cNvPr id="0" name=""/>
        <dsp:cNvSpPr/>
      </dsp:nvSpPr>
      <dsp:spPr>
        <a:xfrm>
          <a:off x="2594484" y="0"/>
          <a:ext cx="2374543" cy="30062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Технологии</a:t>
          </a:r>
          <a:endParaRPr lang="ru-RU" sz="2000" kern="1200" dirty="0"/>
        </a:p>
      </dsp:txBody>
      <dsp:txXfrm>
        <a:off x="2594484" y="0"/>
        <a:ext cx="2374543" cy="901888"/>
      </dsp:txXfrm>
    </dsp:sp>
    <dsp:sp modelId="{555C6D6B-2EB1-4245-AEEB-9F61782F260A}">
      <dsp:nvSpPr>
        <dsp:cNvPr id="0" name=""/>
        <dsp:cNvSpPr/>
      </dsp:nvSpPr>
      <dsp:spPr>
        <a:xfrm>
          <a:off x="2791001" y="902768"/>
          <a:ext cx="1899634" cy="906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конструирование образовательной траектории</a:t>
          </a:r>
          <a:endParaRPr lang="ru-RU" sz="1300" kern="1200" dirty="0"/>
        </a:p>
      </dsp:txBody>
      <dsp:txXfrm>
        <a:off x="2817550" y="929317"/>
        <a:ext cx="1846536" cy="853340"/>
      </dsp:txXfrm>
    </dsp:sp>
    <dsp:sp modelId="{8A003313-FD99-4321-B812-A4042105C133}">
      <dsp:nvSpPr>
        <dsp:cNvPr id="0" name=""/>
        <dsp:cNvSpPr/>
      </dsp:nvSpPr>
      <dsp:spPr>
        <a:xfrm>
          <a:off x="2791001" y="1948659"/>
          <a:ext cx="1899634" cy="906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коммуникативные, </a:t>
          </a:r>
          <a:r>
            <a:rPr lang="ru-RU" sz="1300" kern="1200" dirty="0" err="1" smtClean="0"/>
            <a:t>командообразующие</a:t>
          </a:r>
          <a:endParaRPr lang="ru-RU" sz="1300" kern="1200" dirty="0"/>
        </a:p>
      </dsp:txBody>
      <dsp:txXfrm>
        <a:off x="2817550" y="1975208"/>
        <a:ext cx="1846536" cy="853340"/>
      </dsp:txXfrm>
    </dsp:sp>
    <dsp:sp modelId="{1502D8AA-CF80-4D75-B262-260B4055D047}">
      <dsp:nvSpPr>
        <dsp:cNvPr id="0" name=""/>
        <dsp:cNvSpPr/>
      </dsp:nvSpPr>
      <dsp:spPr>
        <a:xfrm>
          <a:off x="5107094" y="0"/>
          <a:ext cx="2374543" cy="30062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Эффекты</a:t>
          </a:r>
          <a:endParaRPr lang="ru-RU" sz="2000" kern="1200" dirty="0"/>
        </a:p>
      </dsp:txBody>
      <dsp:txXfrm>
        <a:off x="5107094" y="0"/>
        <a:ext cx="2374543" cy="901888"/>
      </dsp:txXfrm>
    </dsp:sp>
    <dsp:sp modelId="{5BABC81A-24EC-4C4D-BB8B-B88896A29F4B}">
      <dsp:nvSpPr>
        <dsp:cNvPr id="0" name=""/>
        <dsp:cNvSpPr/>
      </dsp:nvSpPr>
      <dsp:spPr>
        <a:xfrm>
          <a:off x="5343635" y="902768"/>
          <a:ext cx="1899634" cy="906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способность решать задачи в быстроменяющейся среде</a:t>
          </a:r>
          <a:endParaRPr lang="ru-RU" sz="1300" kern="1200" dirty="0"/>
        </a:p>
      </dsp:txBody>
      <dsp:txXfrm>
        <a:off x="5370184" y="929317"/>
        <a:ext cx="1846536" cy="853340"/>
      </dsp:txXfrm>
    </dsp:sp>
    <dsp:sp modelId="{FC05870E-1449-4BD5-BFEF-54BC22C74B81}">
      <dsp:nvSpPr>
        <dsp:cNvPr id="0" name=""/>
        <dsp:cNvSpPr/>
      </dsp:nvSpPr>
      <dsp:spPr>
        <a:xfrm>
          <a:off x="5343635" y="1948659"/>
          <a:ext cx="1899634" cy="906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предпринимательские компетенции</a:t>
          </a:r>
          <a:endParaRPr lang="ru-RU" sz="1300" kern="1200" dirty="0"/>
        </a:p>
      </dsp:txBody>
      <dsp:txXfrm>
        <a:off x="5370184" y="1975208"/>
        <a:ext cx="1846536" cy="853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8580D-438A-4F51-BB5E-14BF1FBB312A}" type="datetimeFigureOut">
              <a:rPr lang="ru-RU" smtClean="0"/>
              <a:pPr/>
              <a:t>11.12.17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2F8AC-EABE-4B80-BBE5-DA434432D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689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72C8B-67DE-4FAC-8701-7DC3110DE9E0}" type="datetimeFigureOut">
              <a:rPr lang="en-US" smtClean="0"/>
              <a:pPr/>
              <a:t>12/11/17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FE78F-37B4-4B40-9568-FB8F6E2364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53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579042" y="6321425"/>
            <a:ext cx="5985933" cy="4247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sz="2400" dirty="0">
                <a:latin typeface="Trebuchet MS" pitchFamily="34" charset="0"/>
              </a:rPr>
              <a:t>Moscow School of Management SKOLKOVO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992889" cy="1152128"/>
          </a:xfr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8704" y="346319"/>
            <a:ext cx="1343794" cy="86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92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31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09694" y="274638"/>
            <a:ext cx="677107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1341" y="274638"/>
            <a:ext cx="603592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017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794307"/>
            <a:ext cx="5976664" cy="3693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3932" y="1484313"/>
            <a:ext cx="8358554" cy="513715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3772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  <a:noAutofit/>
          </a:bodyPr>
          <a:lstStyle>
            <a:lvl1pPr>
              <a:defRPr lang="ru-RU" dirty="0"/>
            </a:lvl1pPr>
          </a:lstStyle>
          <a:p>
            <a:pPr lvl="0" algn="ctr"/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1551" y="1773241"/>
            <a:ext cx="7704138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02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5" y="4406904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31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1339" y="1628779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6479" y="1628779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24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2405" y="274641"/>
            <a:ext cx="6884396" cy="5847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1801814" y="6500816"/>
            <a:ext cx="1408112" cy="357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9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8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26475" y="6516853"/>
            <a:ext cx="517525" cy="333375"/>
          </a:xfrm>
        </p:spPr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43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727214"/>
            <a:ext cx="3008435" cy="7078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38" y="273053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0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166" y="4967228"/>
            <a:ext cx="5486400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30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jpeg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8704" y="346319"/>
            <a:ext cx="1343794" cy="86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064428" y="473076"/>
            <a:ext cx="5459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dirty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987425" y="1628778"/>
            <a:ext cx="76930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512289"/>
            <a:ext cx="2895600" cy="3333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7A8B9E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3776" y="6519866"/>
            <a:ext cx="517525" cy="3333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1"/>
                </a:solidFill>
                <a:latin typeface="Trebuchet MS" pitchFamily="34" charset="0"/>
              </a:defRPr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8353026" y="5145234"/>
            <a:ext cx="947608" cy="1789298"/>
            <a:chOff x="8353026" y="5066404"/>
            <a:chExt cx="947608" cy="1789298"/>
          </a:xfrm>
        </p:grpSpPr>
        <p:sp>
          <p:nvSpPr>
            <p:cNvPr id="8" name="Parallelogram 7"/>
            <p:cNvSpPr/>
            <p:nvPr userDrawn="1"/>
          </p:nvSpPr>
          <p:spPr>
            <a:xfrm rot="20999327">
              <a:off x="8353026" y="5378632"/>
              <a:ext cx="947608" cy="649226"/>
            </a:xfrm>
            <a:prstGeom prst="parallelogram">
              <a:avLst>
                <a:gd name="adj" fmla="val 1872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Parallelogram 11"/>
            <p:cNvSpPr/>
            <p:nvPr userDrawn="1"/>
          </p:nvSpPr>
          <p:spPr>
            <a:xfrm rot="20999327">
              <a:off x="8396103" y="5066404"/>
              <a:ext cx="860678" cy="161221"/>
            </a:xfrm>
            <a:prstGeom prst="parallelogram">
              <a:avLst>
                <a:gd name="adj" fmla="val 1872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Parallelogram 12"/>
            <p:cNvSpPr/>
            <p:nvPr userDrawn="1"/>
          </p:nvSpPr>
          <p:spPr>
            <a:xfrm rot="20999327">
              <a:off x="8353026" y="6206476"/>
              <a:ext cx="947608" cy="649226"/>
            </a:xfrm>
            <a:prstGeom prst="parallelogram">
              <a:avLst>
                <a:gd name="adj" fmla="val 18727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730" y="0"/>
            <a:ext cx="1235551" cy="14295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ru-RU" sz="3200" b="1" dirty="0" smtClean="0">
          <a:solidFill>
            <a:schemeClr val="accent2"/>
          </a:solidFill>
          <a:latin typeface="Trebuchet MS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47519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47519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47519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47519"/>
          </a:solidFill>
          <a:latin typeface="Trebuchet MS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9pPr>
    </p:titleStyle>
    <p:bodyStyle>
      <a:lvl1pPr marL="441325" indent="-44132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Tx/>
        <a:buBlip>
          <a:blip r:embed="rId16"/>
        </a:buBlip>
        <a:defRPr lang="ru-RU" sz="2800" kern="120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100000"/>
        <a:buFont typeface="Arial" pitchFamily="34" charset="0"/>
        <a:buChar char="–"/>
        <a:defRPr lang="ru-RU" sz="240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Wingdings 3" pitchFamily="18" charset="2"/>
        <a:buChar char="}"/>
        <a:defRPr>
          <a:solidFill>
            <a:schemeClr val="tx1"/>
          </a:solidFill>
          <a:latin typeface="Georgia" pitchFamily="18" charset="0"/>
        </a:defRPr>
      </a:lvl3pPr>
      <a:lvl4pPr marL="1600200" indent="-22860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Trebuchet MS" pitchFamily="34" charset="0"/>
        <a:buChar char="—"/>
        <a:defRPr sz="1600">
          <a:solidFill>
            <a:schemeClr val="tx1"/>
          </a:solidFill>
          <a:latin typeface="Georgia" pitchFamily="18" charset="0"/>
        </a:defRPr>
      </a:lvl4pPr>
      <a:lvl5pPr marL="2057400" indent="-22860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Arial" pitchFamily="34" charset="0"/>
        <a:buChar char="»"/>
        <a:defRPr sz="1600">
          <a:solidFill>
            <a:schemeClr val="tx1"/>
          </a:solidFill>
          <a:latin typeface="Georgia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7" Type="http://schemas.openxmlformats.org/officeDocument/2006/relationships/image" Target="../media/image9.png"/><Relationship Id="rId8" Type="http://schemas.openxmlformats.org/officeDocument/2006/relationships/image" Target="../media/image7.png"/><Relationship Id="rId9" Type="http://schemas.openxmlformats.org/officeDocument/2006/relationships/image" Target="../media/image11.png"/><Relationship Id="rId1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3" Type="http://schemas.openxmlformats.org/officeDocument/2006/relationships/image" Target="../media/image5.png"/><Relationship Id="rId14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5.xml"/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0.png"/><Relationship Id="rId10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9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9.png"/><Relationship Id="rId8" Type="http://schemas.openxmlformats.org/officeDocument/2006/relationships/image" Target="../media/image7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image" Target="../media/image9.png"/><Relationship Id="rId8" Type="http://schemas.openxmlformats.org/officeDocument/2006/relationships/image" Target="../media/image7.png"/><Relationship Id="rId9" Type="http://schemas.openxmlformats.org/officeDocument/2006/relationships/image" Target="../media/image11.png"/><Relationship Id="rId1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14059" y="1988840"/>
            <a:ext cx="5315884" cy="646112"/>
          </a:xfrm>
        </p:spPr>
        <p:txBody>
          <a:bodyPr/>
          <a:lstStyle/>
          <a:p>
            <a:r>
              <a:rPr lang="ru-RU" dirty="0"/>
              <a:t>«Школа ректоров 13: управленческие команды опорных университетов»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83669" y="3140968"/>
            <a:ext cx="5976664" cy="17281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rebuchet MS" panose="020B0603020202020204" pitchFamily="34" charset="0"/>
              </a:rPr>
              <a:t>Группа №1. Образовательная политика.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rebuchet MS" panose="020B0603020202020204" pitchFamily="34" charset="0"/>
              </a:rPr>
              <a:t>Бакалавриат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rebuchet MS" panose="020B0603020202020204" pitchFamily="34" charset="0"/>
              </a:rPr>
              <a:t>.</a:t>
            </a:r>
            <a:endParaRPr lang="ru-RU" dirty="0">
              <a:solidFill>
                <a:schemeClr val="bg2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797" y="145573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120318164"/>
              </p:ext>
            </p:extLst>
          </p:nvPr>
        </p:nvGraphicFramePr>
        <p:xfrm>
          <a:off x="539552" y="1412776"/>
          <a:ext cx="777686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2348880"/>
            <a:ext cx="3927704" cy="28308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36096" y="2780928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 rot="10072081">
            <a:off x="3920566" y="2575753"/>
            <a:ext cx="2887871" cy="41034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619672" y="2708920"/>
            <a:ext cx="0" cy="216024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619672" y="4797152"/>
            <a:ext cx="0" cy="181533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Рисунок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589240"/>
            <a:ext cx="538081" cy="990222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3275856" y="3284984"/>
            <a:ext cx="1868946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algn="ctr"/>
            <a:r>
              <a:rPr lang="ru-RU" sz="1200" dirty="0" smtClean="0">
                <a:solidFill>
                  <a:schemeClr val="tx1"/>
                </a:solidFill>
              </a:rPr>
              <a:t>Уникальный образовательный модуль</a:t>
            </a:r>
          </a:p>
        </p:txBody>
      </p:sp>
      <p:sp>
        <p:nvSpPr>
          <p:cNvPr id="19" name="Заголовок 3"/>
          <p:cNvSpPr txBox="1">
            <a:spLocks/>
          </p:cNvSpPr>
          <p:nvPr/>
        </p:nvSpPr>
        <p:spPr bwMode="auto">
          <a:xfrm>
            <a:off x="1835696" y="548680"/>
            <a:ext cx="581994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МОДЕЛИ ОБРАЗОВАТЕЛЬНЫХ ПРОГРАММ, РЕАЛИЗУЕМЫХ В СЕТЕВОЙ ФОРМЕ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Модель 2. Программы </a:t>
            </a:r>
            <a:r>
              <a:rPr lang="ru-RU" sz="2000" b="1" kern="0" dirty="0" smtClean="0">
                <a:solidFill>
                  <a:schemeClr val="accent2"/>
                </a:solidFill>
                <a:latin typeface="Trebuchet MS" pitchFamily="34" charset="0"/>
                <a:ea typeface="+mj-ea"/>
                <a:cs typeface="+mj-cs"/>
              </a:rPr>
              <a:t>«внедренного» типа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(«Вуз – академический институт -предприятие») </a:t>
            </a:r>
            <a:r>
              <a:rPr kumimoji="0" lang="ru-RU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специалитет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, магистратура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0152" y="4869160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00192" y="3284984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Выгнутая вправо стрелка 23"/>
          <p:cNvSpPr/>
          <p:nvPr/>
        </p:nvSpPr>
        <p:spPr>
          <a:xfrm rot="5230574">
            <a:off x="5869001" y="4200823"/>
            <a:ext cx="358953" cy="25404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Стрелка влево 24"/>
          <p:cNvSpPr/>
          <p:nvPr/>
        </p:nvSpPr>
        <p:spPr>
          <a:xfrm>
            <a:off x="5436096" y="3429000"/>
            <a:ext cx="72008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19"/>
          <p:cNvGrpSpPr/>
          <p:nvPr/>
        </p:nvGrpSpPr>
        <p:grpSpPr>
          <a:xfrm>
            <a:off x="539552" y="2996952"/>
            <a:ext cx="2528982" cy="2376264"/>
            <a:chOff x="422691" y="2095836"/>
            <a:chExt cx="2528982" cy="1255606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422691" y="2095836"/>
              <a:ext cx="2528982" cy="1255606"/>
            </a:xfrm>
            <a:prstGeom prst="roundRect">
              <a:avLst>
                <a:gd name="adj" fmla="val 10000"/>
              </a:avLst>
            </a:prstGeom>
            <a:solidFill>
              <a:schemeClr val="bg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459466" y="2132611"/>
              <a:ext cx="2455432" cy="11820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17780" rIns="26670" bIns="17780" numCol="1" spcCol="1270" anchor="t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/>
                  </a:solidFill>
                </a:rPr>
                <a:t>Сетевая образовательная программа</a:t>
              </a:r>
              <a:endParaRPr lang="ru-RU" sz="1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539552" y="3573016"/>
            <a:ext cx="252028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Базовая часть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4005064"/>
            <a:ext cx="244827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400" dirty="0" smtClean="0">
                <a:solidFill>
                  <a:schemeClr val="tx1"/>
                </a:solidFill>
              </a:rPr>
              <a:t>2. Вариативная часть</a:t>
            </a:r>
          </a:p>
        </p:txBody>
      </p:sp>
      <p:sp>
        <p:nvSpPr>
          <p:cNvPr id="29" name="Выгнутая вправо стрелка 28"/>
          <p:cNvSpPr/>
          <p:nvPr/>
        </p:nvSpPr>
        <p:spPr>
          <a:xfrm rot="18944594">
            <a:off x="3281843" y="1862690"/>
            <a:ext cx="504269" cy="149212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1" name="Прямая соединительная линия 30"/>
          <p:cNvCxnSpPr>
            <a:endCxn id="46" idx="1"/>
          </p:cNvCxnSpPr>
          <p:nvPr/>
        </p:nvCxnSpPr>
        <p:spPr>
          <a:xfrm flipV="1">
            <a:off x="3059832" y="3573016"/>
            <a:ext cx="21602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Крест 34"/>
          <p:cNvSpPr/>
          <p:nvPr/>
        </p:nvSpPr>
        <p:spPr>
          <a:xfrm>
            <a:off x="2915816" y="5805264"/>
            <a:ext cx="288032" cy="28803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Picture 2" descr="Картинки по запросу портфель картинка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301208"/>
            <a:ext cx="1368000" cy="13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539552" y="4941168"/>
            <a:ext cx="24482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400" dirty="0" smtClean="0">
                <a:solidFill>
                  <a:schemeClr val="tx1"/>
                </a:solidFill>
              </a:rPr>
              <a:t>4. Практическая часть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347864" y="4437112"/>
            <a:ext cx="186894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algn="ctr"/>
            <a:r>
              <a:rPr lang="ru-RU" sz="1200" dirty="0" smtClean="0">
                <a:solidFill>
                  <a:schemeClr val="tx1"/>
                </a:solidFill>
              </a:rPr>
              <a:t>Потенциал : научно-технологическая база и интеллектуальный вклад работников 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971600" y="5373216"/>
            <a:ext cx="0" cy="216024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300192" y="4365104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трелка влево 39"/>
          <p:cNvSpPr/>
          <p:nvPr/>
        </p:nvSpPr>
        <p:spPr>
          <a:xfrm>
            <a:off x="5436096" y="4509120"/>
            <a:ext cx="72008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555776" y="4005064"/>
            <a:ext cx="432047" cy="504056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3347864" y="5661248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100" b="1" dirty="0" smtClean="0"/>
              <a:t>Совместные научные исследования</a:t>
            </a:r>
            <a:endParaRPr lang="ru-RU" sz="11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084168" y="3861048"/>
            <a:ext cx="2880320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организация 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347864" y="3933056"/>
            <a:ext cx="2304256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algn="ctr"/>
            <a:r>
              <a:rPr lang="ru-RU" sz="1200" dirty="0" smtClean="0">
                <a:solidFill>
                  <a:schemeClr val="tx1"/>
                </a:solidFill>
              </a:rPr>
              <a:t>Научный потенциал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39552" y="4509120"/>
            <a:ext cx="24482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400" dirty="0" smtClean="0">
                <a:solidFill>
                  <a:schemeClr val="tx1"/>
                </a:solidFill>
              </a:rPr>
              <a:t>3. Исследования</a:t>
            </a:r>
          </a:p>
        </p:txBody>
      </p:sp>
      <p:cxnSp>
        <p:nvCxnSpPr>
          <p:cNvPr id="51" name="Прямая соединительная линия 50"/>
          <p:cNvCxnSpPr>
            <a:stCxn id="49" idx="3"/>
            <a:endCxn id="48" idx="1"/>
          </p:cNvCxnSpPr>
          <p:nvPr/>
        </p:nvCxnSpPr>
        <p:spPr>
          <a:xfrm flipV="1">
            <a:off x="2987824" y="4149080"/>
            <a:ext cx="360040" cy="54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539552" y="4869160"/>
            <a:ext cx="24482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400" dirty="0" smtClean="0">
                <a:solidFill>
                  <a:schemeClr val="tx1"/>
                </a:solidFill>
              </a:rPr>
              <a:t>3. Практическая часть</a:t>
            </a:r>
          </a:p>
        </p:txBody>
      </p:sp>
      <p:cxnSp>
        <p:nvCxnSpPr>
          <p:cNvPr id="56" name="Прямая соединительная линия 55"/>
          <p:cNvCxnSpPr>
            <a:endCxn id="34" idx="1"/>
          </p:cNvCxnSpPr>
          <p:nvPr/>
        </p:nvCxnSpPr>
        <p:spPr>
          <a:xfrm flipV="1">
            <a:off x="2987824" y="4869160"/>
            <a:ext cx="360040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трелка влево 57"/>
          <p:cNvSpPr/>
          <p:nvPr/>
        </p:nvSpPr>
        <p:spPr>
          <a:xfrm>
            <a:off x="5652120" y="4005064"/>
            <a:ext cx="36004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7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797" y="145573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050840" y="1499249"/>
            <a:ext cx="1934747" cy="2186450"/>
          </a:xfrm>
          <a:prstGeom prst="flowChart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191840" y="1312766"/>
            <a:ext cx="1679108" cy="43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/>
              <a:t>ВлГУ</a:t>
            </a:r>
            <a:endParaRPr lang="ru-RU" sz="1400" b="1" dirty="0"/>
          </a:p>
        </p:txBody>
      </p:sp>
      <p:sp>
        <p:nvSpPr>
          <p:cNvPr id="29" name="Заголовок 3"/>
          <p:cNvSpPr>
            <a:spLocks noGrp="1"/>
          </p:cNvSpPr>
          <p:nvPr>
            <p:ph type="title"/>
          </p:nvPr>
        </p:nvSpPr>
        <p:spPr>
          <a:xfrm>
            <a:off x="2186151" y="12495"/>
            <a:ext cx="5459900" cy="1008112"/>
          </a:xfrm>
        </p:spPr>
        <p:txBody>
          <a:bodyPr/>
          <a:lstStyle/>
          <a:p>
            <a:r>
              <a:rPr lang="ru-RU" sz="2000" dirty="0" smtClean="0"/>
              <a:t>Модель 3. «Объединенная сетевая образовательная программа»</a:t>
            </a:r>
            <a:endParaRPr lang="ru-RU" sz="2000" dirty="0"/>
          </a:p>
        </p:txBody>
      </p:sp>
      <p:sp>
        <p:nvSpPr>
          <p:cNvPr id="54" name="Овал 53"/>
          <p:cNvSpPr/>
          <p:nvPr/>
        </p:nvSpPr>
        <p:spPr>
          <a:xfrm>
            <a:off x="1835697" y="1834503"/>
            <a:ext cx="1046276" cy="781819"/>
          </a:xfrm>
          <a:prstGeom prst="ellipse">
            <a:avLst/>
          </a:prstGeom>
          <a:solidFill>
            <a:srgbClr val="00B0F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уникальный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Блок-схема: процесс 61"/>
          <p:cNvSpPr/>
          <p:nvPr/>
        </p:nvSpPr>
        <p:spPr>
          <a:xfrm>
            <a:off x="1682654" y="4247292"/>
            <a:ext cx="1934747" cy="2137672"/>
          </a:xfrm>
          <a:prstGeom prst="flowChart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Блок-схема: процесс 62"/>
          <p:cNvSpPr/>
          <p:nvPr/>
        </p:nvSpPr>
        <p:spPr>
          <a:xfrm>
            <a:off x="5652674" y="4187194"/>
            <a:ext cx="1934747" cy="2197770"/>
          </a:xfrm>
          <a:prstGeom prst="flowChart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Блок-схема: процесс 63"/>
          <p:cNvSpPr/>
          <p:nvPr/>
        </p:nvSpPr>
        <p:spPr>
          <a:xfrm>
            <a:off x="5961564" y="1413422"/>
            <a:ext cx="1934747" cy="2245981"/>
          </a:xfrm>
          <a:prstGeom prst="flowChart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1763688" y="4005064"/>
            <a:ext cx="1679108" cy="43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МГТУ им. Г.И. Носова</a:t>
            </a:r>
            <a:endParaRPr lang="ru-RU" sz="1400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5780493" y="4005064"/>
            <a:ext cx="1679108" cy="43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Университет …</a:t>
            </a:r>
            <a:endParaRPr lang="ru-RU" sz="1400" b="1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6089383" y="1196752"/>
            <a:ext cx="1679108" cy="43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СГТУ</a:t>
            </a:r>
            <a:endParaRPr lang="ru-RU" sz="1400" b="1" dirty="0"/>
          </a:p>
        </p:txBody>
      </p:sp>
      <p:sp>
        <p:nvSpPr>
          <p:cNvPr id="71" name="Овал 70"/>
          <p:cNvSpPr/>
          <p:nvPr/>
        </p:nvSpPr>
        <p:spPr>
          <a:xfrm>
            <a:off x="5698450" y="4562549"/>
            <a:ext cx="1046276" cy="781819"/>
          </a:xfrm>
          <a:prstGeom prst="ellipse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уникальный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2511235" y="4586097"/>
            <a:ext cx="1046276" cy="781819"/>
          </a:xfrm>
          <a:prstGeom prst="ellipse">
            <a:avLst/>
          </a:prstGeom>
          <a:solidFill>
            <a:srgbClr val="FEB6A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уникальный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6019801" y="1712436"/>
            <a:ext cx="1046276" cy="781819"/>
          </a:xfrm>
          <a:prstGeom prst="ellipse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уникальный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292020" y="2693810"/>
            <a:ext cx="1411689" cy="914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с обязательным сетевым модулем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931297" y="5419240"/>
            <a:ext cx="1411689" cy="914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с обязательным сетевым модулем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943946" y="5402100"/>
            <a:ext cx="1411689" cy="914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с обязательным сетевым модулем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202598" y="2619629"/>
            <a:ext cx="1411689" cy="914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с обязательным сетевым модулем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>
            <a:stCxn id="30" idx="3"/>
          </p:cNvCxnSpPr>
          <p:nvPr/>
        </p:nvCxnSpPr>
        <p:spPr>
          <a:xfrm flipV="1">
            <a:off x="2703709" y="2154872"/>
            <a:ext cx="3302045" cy="996138"/>
          </a:xfrm>
          <a:prstGeom prst="straightConnector1">
            <a:avLst/>
          </a:prstGeom>
          <a:ln w="22225">
            <a:solidFill>
              <a:schemeClr val="bg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76" idx="1"/>
          </p:cNvCxnSpPr>
          <p:nvPr/>
        </p:nvCxnSpPr>
        <p:spPr>
          <a:xfrm flipH="1">
            <a:off x="3557511" y="3076829"/>
            <a:ext cx="2645087" cy="1876630"/>
          </a:xfrm>
          <a:prstGeom prst="straightConnector1">
            <a:avLst/>
          </a:prstGeom>
          <a:ln w="22225">
            <a:solidFill>
              <a:srgbClr val="00B05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endCxn id="71" idx="2"/>
          </p:cNvCxnSpPr>
          <p:nvPr/>
        </p:nvCxnSpPr>
        <p:spPr>
          <a:xfrm flipV="1">
            <a:off x="3333698" y="4953459"/>
            <a:ext cx="2364752" cy="925567"/>
          </a:xfrm>
          <a:prstGeom prst="straightConnector1">
            <a:avLst/>
          </a:prstGeom>
          <a:ln w="22225">
            <a:solidFill>
              <a:srgbClr val="80008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75" idx="1"/>
          </p:cNvCxnSpPr>
          <p:nvPr/>
        </p:nvCxnSpPr>
        <p:spPr>
          <a:xfrm flipH="1" flipV="1">
            <a:off x="2868636" y="2231983"/>
            <a:ext cx="3075310" cy="3627317"/>
          </a:xfrm>
          <a:prstGeom prst="straightConnector1">
            <a:avLst/>
          </a:prstGeom>
          <a:ln w="22225">
            <a:solidFill>
              <a:srgbClr val="FFC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75" idx="1"/>
          </p:cNvCxnSpPr>
          <p:nvPr/>
        </p:nvCxnSpPr>
        <p:spPr>
          <a:xfrm flipH="1" flipV="1">
            <a:off x="3557512" y="4953459"/>
            <a:ext cx="2386434" cy="905841"/>
          </a:xfrm>
          <a:prstGeom prst="straightConnector1">
            <a:avLst/>
          </a:prstGeom>
          <a:ln w="22225">
            <a:solidFill>
              <a:srgbClr val="FFC000"/>
            </a:solidFill>
            <a:prstDash val="sys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74" idx="3"/>
            <a:endCxn id="73" idx="3"/>
          </p:cNvCxnSpPr>
          <p:nvPr/>
        </p:nvCxnSpPr>
        <p:spPr>
          <a:xfrm flipV="1">
            <a:off x="3342986" y="2379760"/>
            <a:ext cx="2830039" cy="3496680"/>
          </a:xfrm>
          <a:prstGeom prst="straightConnector1">
            <a:avLst/>
          </a:prstGeom>
          <a:ln w="22225">
            <a:solidFill>
              <a:srgbClr val="800080"/>
            </a:solidFill>
            <a:prstDash val="sys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30" idx="3"/>
            <a:endCxn id="71" idx="2"/>
          </p:cNvCxnSpPr>
          <p:nvPr/>
        </p:nvCxnSpPr>
        <p:spPr>
          <a:xfrm>
            <a:off x="2703709" y="3151010"/>
            <a:ext cx="2994741" cy="1802449"/>
          </a:xfrm>
          <a:prstGeom prst="straightConnector1">
            <a:avLst/>
          </a:prstGeom>
          <a:ln w="22225">
            <a:solidFill>
              <a:schemeClr val="bg2">
                <a:lumMod val="75000"/>
              </a:schemeClr>
            </a:solidFill>
            <a:prstDash val="sys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76" idx="1"/>
          </p:cNvCxnSpPr>
          <p:nvPr/>
        </p:nvCxnSpPr>
        <p:spPr>
          <a:xfrm flipH="1" flipV="1">
            <a:off x="2901502" y="2200422"/>
            <a:ext cx="3301096" cy="876407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27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SKOLKOVO Education Development Center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404664"/>
            <a:ext cx="5459900" cy="360040"/>
          </a:xfrm>
        </p:spPr>
        <p:txBody>
          <a:bodyPr/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1. Центры превосходства опорных вузов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35519"/>
              </p:ext>
            </p:extLst>
          </p:nvPr>
        </p:nvGraphicFramePr>
        <p:xfrm>
          <a:off x="107503" y="1421097"/>
          <a:ext cx="8928996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727"/>
                <a:gridCol w="811727"/>
                <a:gridCol w="811727"/>
                <a:gridCol w="811727"/>
                <a:gridCol w="811727"/>
                <a:gridCol w="811727"/>
                <a:gridCol w="867771"/>
                <a:gridCol w="755682"/>
                <a:gridCol w="811727"/>
                <a:gridCol w="811727"/>
                <a:gridCol w="811727"/>
              </a:tblGrid>
              <a:tr h="49573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 отбора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МГТУ им. Г.И. Носова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ВлГУ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СГТУ им. Гагарина Ю.А.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АлтГУ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БГТУ им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В.Г.Шухова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СГМУ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МАГУ</a:t>
                      </a:r>
                    </a:p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СГУ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СГУ им. Питирима Сорокина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КемГУ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77002">
                <a:tc>
                  <a:txBody>
                    <a:bodyPr/>
                    <a:lstStyle/>
                    <a:p>
                      <a:pPr algn="ctr"/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модули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(блоки)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Металлургия, педагогика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Машиностроение,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Машиностроение,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робототехника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Биоинженерия, археология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Архитектура, строительство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информационные технологии, ядерная медицина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Социология,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границеведение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00000">
                        <a:alpha val="6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Туризм,  строительство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Туризм, информационная безопасность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экологические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BAEFE"/>
                    </a:solidFill>
                  </a:tcPr>
                </a:tc>
              </a:tr>
              <a:tr h="107089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Материальные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ресурсы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НИИ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наностали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ресурсный центр,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нжинииринговый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Ресурсная платформа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педобразования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нжинииринговый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СКБ и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мегалаборатория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нейронауке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Биоинжиниринговый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МИП, центр высоких технологий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 трансляции медицинских технологий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Функционирующие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учебно-</a:t>
                      </a:r>
                      <a:r>
                        <a:rPr lang="ru-RU" sz="1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тренинговый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отель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Лабораторные центры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Инжиниринговый центр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5938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Региональные условия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Технопарк, ОАО «ММК», «УГМК»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ОПК,</a:t>
                      </a:r>
                    </a:p>
                    <a:p>
                      <a:pPr algn="ctr"/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Биофарм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 аграрный кластеры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Технопарк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 кластерного развития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Сотрудничество с отраслевыми партнерами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Сеть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отелей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Сотрудничество с отраслевыми партнерами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Востребованность в рекультивации земель и пищевой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пром-ти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95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Преподаватели, участвующие в исследовательской мировой повестке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Преподаватели, формирующие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всероссйскую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педагогическую повестку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Преподаватели, участвующие в исследовательской мировой повестке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Преподаватели, участвующие в исследовательской мировой повестке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Преподаватели-практики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Преподаватели-практики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Международное сотрудничество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Преподаватели-практики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Квалифицированный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ППС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Преподаватели, участвующие в исследовательской мировой повестке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01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92099567"/>
              </p:ext>
            </p:extLst>
          </p:nvPr>
        </p:nvGraphicFramePr>
        <p:xfrm>
          <a:off x="0" y="888915"/>
          <a:ext cx="9263921" cy="56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6855" y="993757"/>
            <a:ext cx="1146748" cy="565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prstClr val="black"/>
                </a:solidFill>
              </a:rPr>
              <a:t>ИС</a:t>
            </a:r>
          </a:p>
          <a:p>
            <a:pPr algn="ctr"/>
            <a:r>
              <a:rPr lang="ru-RU" sz="1050" dirty="0">
                <a:solidFill>
                  <a:prstClr val="black"/>
                </a:solidFill>
              </a:rPr>
              <a:t>управления </a:t>
            </a:r>
            <a:r>
              <a:rPr lang="ru-RU" sz="975" dirty="0">
                <a:solidFill>
                  <a:prstClr val="black"/>
                </a:solidFill>
              </a:rPr>
              <a:t>университетом</a:t>
            </a:r>
            <a:endParaRPr lang="ru-RU" sz="975" dirty="0"/>
          </a:p>
        </p:txBody>
      </p:sp>
      <p:sp>
        <p:nvSpPr>
          <p:cNvPr id="8" name="TextBox 7"/>
          <p:cNvSpPr txBox="1"/>
          <p:nvPr/>
        </p:nvSpPr>
        <p:spPr>
          <a:xfrm>
            <a:off x="3382437" y="1120648"/>
            <a:ext cx="11467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prstClr val="black"/>
                </a:solidFill>
              </a:rPr>
              <a:t>Научная </a:t>
            </a:r>
          </a:p>
          <a:p>
            <a:pPr algn="ctr"/>
            <a:r>
              <a:rPr lang="ru-RU" sz="1050" dirty="0">
                <a:solidFill>
                  <a:prstClr val="black"/>
                </a:solidFill>
              </a:rPr>
              <a:t>сеть</a:t>
            </a:r>
            <a:endParaRPr lang="ru-RU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2148250" y="1909468"/>
            <a:ext cx="11357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prstClr val="black"/>
                </a:solidFill>
              </a:rPr>
              <a:t>Сетевой</a:t>
            </a:r>
          </a:p>
          <a:p>
            <a:pPr algn="ctr"/>
            <a:r>
              <a:rPr lang="ru-RU" sz="1050" dirty="0">
                <a:solidFill>
                  <a:prstClr val="black"/>
                </a:solidFill>
              </a:rPr>
              <a:t> форум</a:t>
            </a:r>
            <a:endParaRPr lang="ru-RU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5225929" y="2569627"/>
            <a:ext cx="94639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prstClr val="black"/>
                </a:solidFill>
              </a:rPr>
              <a:t>Банк </a:t>
            </a:r>
            <a:r>
              <a:rPr lang="ru-RU" sz="1050" dirty="0">
                <a:solidFill>
                  <a:prstClr val="black"/>
                </a:solidFill>
              </a:rPr>
              <a:t>обменных </a:t>
            </a:r>
            <a:r>
              <a:rPr lang="ru-RU" sz="1050" dirty="0" smtClean="0">
                <a:solidFill>
                  <a:prstClr val="black"/>
                </a:solidFill>
              </a:rPr>
              <a:t>модулей</a:t>
            </a:r>
            <a:endParaRPr lang="ru-RU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4794390" y="1761357"/>
            <a:ext cx="95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prstClr val="black"/>
                </a:solidFill>
              </a:rPr>
              <a:t>Банк </a:t>
            </a:r>
            <a:r>
              <a:rPr lang="ru-RU" sz="900" dirty="0">
                <a:solidFill>
                  <a:prstClr val="black"/>
                </a:solidFill>
              </a:rPr>
              <a:t>кейсов и задач для </a:t>
            </a:r>
            <a:r>
              <a:rPr lang="ru-RU" sz="900" dirty="0" err="1" smtClean="0">
                <a:solidFill>
                  <a:prstClr val="black"/>
                </a:solidFill>
              </a:rPr>
              <a:t>проектир-ования</a:t>
            </a:r>
            <a:endParaRPr lang="ru-RU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1634971" y="2815930"/>
            <a:ext cx="11467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prstClr val="black"/>
                </a:solidFill>
              </a:rPr>
              <a:t>ЭБС</a:t>
            </a:r>
            <a:endParaRPr lang="ru-RU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2210801" y="3449194"/>
            <a:ext cx="89402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prstClr val="black"/>
                </a:solidFill>
              </a:rPr>
              <a:t>Онлайн-образование</a:t>
            </a:r>
            <a:endParaRPr lang="ru-RU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556675" y="4059315"/>
            <a:ext cx="114674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solidFill>
                  <a:prstClr val="black"/>
                </a:solidFill>
              </a:rPr>
              <a:t>Система </a:t>
            </a:r>
            <a:r>
              <a:rPr lang="ru-RU" sz="900" dirty="0">
                <a:solidFill>
                  <a:prstClr val="black"/>
                </a:solidFill>
              </a:rPr>
              <a:t>моделирования индивидуальной образовательной траектории</a:t>
            </a:r>
            <a:endParaRPr lang="ru-RU" sz="900" dirty="0"/>
          </a:p>
        </p:txBody>
      </p:sp>
      <p:sp>
        <p:nvSpPr>
          <p:cNvPr id="15" name="TextBox 14"/>
          <p:cNvSpPr txBox="1"/>
          <p:nvPr/>
        </p:nvSpPr>
        <p:spPr>
          <a:xfrm>
            <a:off x="4511916" y="4246641"/>
            <a:ext cx="11467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2716132" y="1053760"/>
            <a:ext cx="8647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prstClr val="black"/>
                </a:solidFill>
              </a:rPr>
              <a:t>Виртуальные лаборатории</a:t>
            </a:r>
            <a:endParaRPr lang="ru-RU" sz="1050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86043" y="3234696"/>
            <a:ext cx="597240" cy="71377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334243" y="1830605"/>
            <a:ext cx="447224" cy="57336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98668" y="3260042"/>
            <a:ext cx="568356" cy="663083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258062" y="1847776"/>
            <a:ext cx="536586" cy="62819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29439" y="2583508"/>
            <a:ext cx="548188" cy="695263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6260097" y="1542143"/>
            <a:ext cx="2461861" cy="47619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420369" y="1769460"/>
            <a:ext cx="371908" cy="43540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20369" y="2327247"/>
            <a:ext cx="379610" cy="453681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44635" y="2877307"/>
            <a:ext cx="411158" cy="479685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434236" y="3470407"/>
            <a:ext cx="421556" cy="534657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41159" y="4069759"/>
            <a:ext cx="398869" cy="511369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871177" y="3001451"/>
            <a:ext cx="15784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Пул студентов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34927" y="2353256"/>
            <a:ext cx="17159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Пул преподавателей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917251" y="3937555"/>
            <a:ext cx="170677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Предприятия реального сектора экономики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258466" y="1514680"/>
            <a:ext cx="252344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dirty="0"/>
              <a:t>«ЦИФРОВЫЕ ДВОЙНИКИ»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08384" y="3424511"/>
            <a:ext cx="14493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Региональные органы власти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799979" y="1912810"/>
            <a:ext cx="134524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dirty="0"/>
              <a:t>Университеты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825859" y="2607012"/>
            <a:ext cx="458156" cy="62262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450191" y="2439984"/>
            <a:ext cx="495219" cy="6776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453409" y="4635116"/>
            <a:ext cx="381518" cy="522076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456696" y="5207288"/>
            <a:ext cx="387034" cy="5259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016860" y="2553517"/>
            <a:ext cx="464879" cy="628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454763" y="5723637"/>
            <a:ext cx="380120" cy="51367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187454" y="3572085"/>
            <a:ext cx="26802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dirty="0"/>
              <a:t>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54702" y="5593739"/>
            <a:ext cx="139012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dirty="0"/>
              <a:t>Министерство </a:t>
            </a:r>
          </a:p>
          <a:p>
            <a:r>
              <a:rPr lang="ru-RU" sz="1350" dirty="0"/>
              <a:t>образования </a:t>
            </a:r>
          </a:p>
          <a:p>
            <a:r>
              <a:rPr lang="ru-RU" sz="1350" dirty="0"/>
              <a:t>и науки РФ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68239" y="5289158"/>
            <a:ext cx="179408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dirty="0"/>
              <a:t>Родители студентов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941549" y="4785102"/>
            <a:ext cx="166584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dirty="0"/>
              <a:t>МШУ «</a:t>
            </a:r>
            <a:r>
              <a:rPr lang="ru-RU" sz="1350" dirty="0" err="1"/>
              <a:t>Сколково</a:t>
            </a:r>
            <a:r>
              <a:rPr lang="ru-RU" sz="1350" dirty="0"/>
              <a:t>»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498" y="1683368"/>
            <a:ext cx="189081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Эффект: новая технология взаимодействия университетов и региональных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стейкхолдеров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формирующая сумму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 нужного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бакалавра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01187" y="161948"/>
            <a:ext cx="5461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Цифровой сетевой университет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308497" y="6374973"/>
            <a:ext cx="6462140" cy="4558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20"/>
          <p:cNvSpPr/>
          <p:nvPr/>
        </p:nvSpPr>
        <p:spPr>
          <a:xfrm>
            <a:off x="3196438" y="1378574"/>
            <a:ext cx="1444123" cy="1151153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2327932" y="978410"/>
            <a:ext cx="4670314" cy="384699"/>
          </a:xfrm>
        </p:spPr>
        <p:txBody>
          <a:bodyPr/>
          <a:lstStyle/>
          <a:p>
            <a:r>
              <a:rPr lang="ru-RU" sz="2400" dirty="0" smtClean="0"/>
              <a:t>«Я-проект»</a:t>
            </a:r>
            <a:endParaRPr lang="ru-RU" sz="2400" dirty="0"/>
          </a:p>
        </p:txBody>
      </p:sp>
      <p:sp>
        <p:nvSpPr>
          <p:cNvPr id="4" name="Oval 3"/>
          <p:cNvSpPr/>
          <p:nvPr/>
        </p:nvSpPr>
        <p:spPr>
          <a:xfrm>
            <a:off x="1167726" y="1440944"/>
            <a:ext cx="1361912" cy="107897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endCxn id="4" idx="1"/>
          </p:cNvCxnSpPr>
          <p:nvPr/>
        </p:nvCxnSpPr>
        <p:spPr>
          <a:xfrm flipH="1" flipV="1">
            <a:off x="1367173" y="1598957"/>
            <a:ext cx="518946" cy="510387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893020" y="1610481"/>
            <a:ext cx="450395" cy="510387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4"/>
          </p:cNvCxnSpPr>
          <p:nvPr/>
        </p:nvCxnSpPr>
        <p:spPr>
          <a:xfrm flipV="1">
            <a:off x="1848682" y="2109344"/>
            <a:ext cx="31114" cy="410577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05202" y="198166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723543" y="153953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377530" y="196982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78325" y="1996308"/>
            <a:ext cx="1680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Опыт</a:t>
            </a:r>
          </a:p>
          <a:p>
            <a:pPr algn="ctr"/>
            <a:r>
              <a:rPr lang="ru-RU" sz="1200" dirty="0" smtClean="0"/>
              <a:t>Саморазвитие</a:t>
            </a:r>
          </a:p>
        </p:txBody>
      </p:sp>
      <p:grpSp>
        <p:nvGrpSpPr>
          <p:cNvPr id="28" name="Группа 27"/>
          <p:cNvGrpSpPr/>
          <p:nvPr/>
        </p:nvGrpSpPr>
        <p:grpSpPr>
          <a:xfrm>
            <a:off x="5432314" y="1443261"/>
            <a:ext cx="2592288" cy="1076660"/>
            <a:chOff x="6701290" y="1879596"/>
            <a:chExt cx="2592288" cy="1325663"/>
          </a:xfrm>
        </p:grpSpPr>
        <p:sp>
          <p:nvSpPr>
            <p:cNvPr id="19" name="Rounded Rectangle 18"/>
            <p:cNvSpPr/>
            <p:nvPr/>
          </p:nvSpPr>
          <p:spPr>
            <a:xfrm>
              <a:off x="6701290" y="1879596"/>
              <a:ext cx="2592288" cy="1325663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01290" y="2022233"/>
              <a:ext cx="252028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Бакалавр - предприниматель по отношению к себе</a:t>
              </a:r>
              <a:endParaRPr lang="ru-RU" dirty="0"/>
            </a:p>
          </p:txBody>
        </p:sp>
      </p:grpSp>
      <p:sp>
        <p:nvSpPr>
          <p:cNvPr id="23" name="Plus 22"/>
          <p:cNvSpPr/>
          <p:nvPr/>
        </p:nvSpPr>
        <p:spPr>
          <a:xfrm>
            <a:off x="2630111" y="1610481"/>
            <a:ext cx="608290" cy="62574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Equal 23"/>
          <p:cNvSpPr/>
          <p:nvPr/>
        </p:nvSpPr>
        <p:spPr>
          <a:xfrm>
            <a:off x="4572001" y="1585935"/>
            <a:ext cx="602841" cy="57045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1800" y="434951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будет с бакалавром</a:t>
            </a:r>
            <a:endParaRPr lang="ru-RU" sz="2400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Схема 26"/>
          <p:cNvGraphicFramePr/>
          <p:nvPr>
            <p:extLst>
              <p:ext uri="{D42A27DB-BD31-4B8C-83A1-F6EECF244321}">
                <p14:modId xmlns:p14="http://schemas.microsoft.com/office/powerpoint/2010/main" val="1432162962"/>
              </p:ext>
            </p:extLst>
          </p:nvPr>
        </p:nvGraphicFramePr>
        <p:xfrm>
          <a:off x="542964" y="2777362"/>
          <a:ext cx="7481638" cy="3006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19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бакалавра – предпринимателя по отношению к самому себе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524396"/>
              </p:ext>
            </p:extLst>
          </p:nvPr>
        </p:nvGraphicFramePr>
        <p:xfrm>
          <a:off x="313558" y="1556792"/>
          <a:ext cx="8516887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514"/>
                <a:gridCol w="720080"/>
                <a:gridCol w="2890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компетенций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генерировать и воплощать идеи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rowSpan="5"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Трудоустройство и карьера (доходы)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социальных группах (созданных или существующих)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Экспертная оценка (отзывы работодателей)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анкетирования (метод 360)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alpha val="36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планировать и распределять работу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Адаптация к социокультурным изменениям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к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самопозиционированию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др.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Левая фигурная скобка 8"/>
          <p:cNvSpPr/>
          <p:nvPr/>
        </p:nvSpPr>
        <p:spPr>
          <a:xfrm rot="10800000">
            <a:off x="5292080" y="1556792"/>
            <a:ext cx="432048" cy="3479800"/>
          </a:xfrm>
          <a:prstGeom prst="leftBrace">
            <a:avLst>
              <a:gd name="adj1" fmla="val 8333"/>
              <a:gd name="adj2" fmla="val 49656"/>
            </a:avLst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556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842051" y="2852936"/>
            <a:ext cx="5459900" cy="646112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2511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цифровизация карти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02889"/>
            <a:ext cx="5754285" cy="3096344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70042" y="297305"/>
            <a:ext cx="5459900" cy="64611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Тренды в образовании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9" y="966009"/>
            <a:ext cx="7056784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399516" y="1364404"/>
            <a:ext cx="2052227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reflection blurRad="6350" stA="50000" endA="300" endPos="55500" dist="50800" dir="5400000" sy="-100000" algn="bl" rotWithShape="0"/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Глобализация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118313" y="1364404"/>
            <a:ext cx="2277579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reflection blurRad="6350" stA="50000" endA="300" endPos="55500" dist="50800" dir="5400000" sy="-100000" algn="bl" rotWithShape="0"/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Ускорение всех процессов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79512" y="2996952"/>
            <a:ext cx="2111586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reflection blurRad="6350" stA="50000" endA="300" endPos="55500" dist="50800" dir="5400000" sy="-100000" algn="bl" rotWithShape="0"/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Междисциплинарность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732240" y="2996952"/>
            <a:ext cx="2147016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reflection blurRad="6350" stA="50000" endA="300" endPos="55500" dist="50800" dir="5400000" sy="-100000" algn="bl" rotWithShape="0"/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75856" y="5157192"/>
            <a:ext cx="2223258" cy="7111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reflection blurRad="6350" stA="50000" endA="300" endPos="55500" dist="50800" dir="5400000" sy="-100000" algn="bl" rotWithShape="0"/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образование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9512" y="5979828"/>
            <a:ext cx="5274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sz="1400" dirty="0" smtClean="0"/>
              <a:t>Программа цифровой экономики Российской Федерации, </a:t>
            </a:r>
          </a:p>
          <a:p>
            <a:r>
              <a:rPr lang="ru-RU" sz="1400" dirty="0" smtClean="0"/>
              <a:t>Распоряжение правительства РФ от 28.07.17 №1632-р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716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>
            <a:off x="323528" y="3501008"/>
            <a:ext cx="80648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3</a:t>
            </a:fld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993044" y="810013"/>
            <a:ext cx="2892" cy="55713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2087724" y="2276872"/>
            <a:ext cx="3816424" cy="2448272"/>
          </a:xfrm>
          <a:prstGeom prst="ellipse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27584" y="1434002"/>
            <a:ext cx="6336704" cy="4176464"/>
          </a:xfrm>
          <a:prstGeom prst="ellipse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652120" y="3284984"/>
            <a:ext cx="504056" cy="432048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Ц1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919828" y="3284984"/>
            <a:ext cx="488919" cy="432048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Ц2</a:t>
            </a:r>
          </a:p>
        </p:txBody>
      </p:sp>
      <p:sp>
        <p:nvSpPr>
          <p:cNvPr id="16" name="AutoShape 2" descr="&amp;Kcy;&amp;acy;&amp;rcy;&amp;tcy;&amp;icy;&amp;ncy;&amp;kcy;&amp;icy; &amp;pcy;&amp;ocy; &amp;zcy;&amp;acy;&amp;pcy;&amp;rcy;&amp;ocy;&amp;scy;&amp;ucy; &amp;chcy;&amp;iecy;&amp;lcy;&amp;ocy;&amp;vcy;&amp;iecy;&amp;chcy;&amp;iecy;&amp;kcy; &amp;icy;&amp;kcy;&amp;ocy;&amp;ncy;&amp;kcy;&amp;a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Овал 8"/>
          <p:cNvSpPr/>
          <p:nvPr/>
        </p:nvSpPr>
        <p:spPr>
          <a:xfrm rot="5400000">
            <a:off x="3672433" y="2637224"/>
            <a:ext cx="684076" cy="17946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43255" y="4574601"/>
            <a:ext cx="504056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С1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744560" y="5394442"/>
            <a:ext cx="504056" cy="43204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С2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835696" y="3284984"/>
            <a:ext cx="504056" cy="432048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П1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75556" y="3284984"/>
            <a:ext cx="504056" cy="432048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П2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743255" y="1916832"/>
            <a:ext cx="504056" cy="432048"/>
          </a:xfrm>
          <a:prstGeom prst="rect">
            <a:avLst/>
          </a:prstGeom>
          <a:solidFill>
            <a:srgbClr val="7030A0">
              <a:alpha val="4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</a:t>
            </a:r>
            <a:r>
              <a:rPr lang="ru-RU" sz="1400" b="1" dirty="0" smtClean="0">
                <a:solidFill>
                  <a:schemeClr val="tx1"/>
                </a:solidFill>
              </a:rPr>
              <a:t>1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44560" y="1052736"/>
            <a:ext cx="504056" cy="432048"/>
          </a:xfrm>
          <a:prstGeom prst="rect">
            <a:avLst/>
          </a:prstGeom>
          <a:solidFill>
            <a:srgbClr val="7030A0">
              <a:alpha val="4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</a:t>
            </a:r>
            <a:r>
              <a:rPr lang="ru-RU" sz="1400" b="1" dirty="0" smtClean="0">
                <a:solidFill>
                  <a:schemeClr val="tx1"/>
                </a:solidFill>
              </a:rPr>
              <a:t>2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59898" y="5227117"/>
            <a:ext cx="2501271" cy="959413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Цифровая платформа как модель взаимодействия  регионов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159898" y="4217219"/>
            <a:ext cx="2501271" cy="867667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Мобильность студентов </a:t>
            </a:r>
            <a:r>
              <a:rPr lang="ru-RU" sz="1400" dirty="0" smtClean="0">
                <a:solidFill>
                  <a:schemeClr val="tx1"/>
                </a:solidFill>
              </a:rPr>
              <a:t>и  преподавателей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97078" y="2045170"/>
            <a:ext cx="1759375" cy="989895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</a:rPr>
              <a:t>Неконкуренто-способность</a:t>
            </a:r>
            <a:r>
              <a:rPr lang="ru-RU" sz="1400" dirty="0" smtClean="0">
                <a:solidFill>
                  <a:schemeClr val="tx1"/>
                </a:solidFill>
              </a:rPr>
              <a:t> регионального вуза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55575" y="1356592"/>
            <a:ext cx="1592537" cy="1840559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Отдельный </a:t>
            </a:r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вуз не может обеспечить формирование суммы компетенций нужного </a:t>
            </a:r>
            <a:r>
              <a:rPr lang="ru-RU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качества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296478" y="1220881"/>
            <a:ext cx="1786369" cy="824289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Отток молодежи из регионов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473190" y="2133758"/>
            <a:ext cx="1808617" cy="1012277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Инертность образовательного процесса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831973" y="3789042"/>
            <a:ext cx="1849445" cy="109743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Цифровой сетевой университет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728715" y="3793299"/>
            <a:ext cx="1993344" cy="1093176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Запуск пилотного проекта сетевой образовательной программы опорных вузов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67744" y="332656"/>
            <a:ext cx="4298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Структура целей и проблем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3586" y="5227117"/>
            <a:ext cx="22648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Условные обозначения:</a:t>
            </a:r>
          </a:p>
          <a:p>
            <a:r>
              <a:rPr lang="ru-RU" sz="1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 – отрицательные </a:t>
            </a:r>
            <a:r>
              <a:rPr lang="ru-RU" sz="1600" b="1" dirty="0" err="1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треды</a:t>
            </a:r>
            <a:endParaRPr lang="ru-RU" sz="16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 – цель</a:t>
            </a:r>
          </a:p>
          <a:p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– проблема</a:t>
            </a:r>
          </a:p>
          <a:p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- средства</a:t>
            </a:r>
            <a:endParaRPr lang="ru-RU" sz="1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2208" y="3344632"/>
            <a:ext cx="1809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/>
              <a:t> 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опорных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вузов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56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486050" y="1264386"/>
            <a:ext cx="5688632" cy="2786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</a:t>
            </a:r>
          </a:p>
          <a:p>
            <a:pPr algn="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сетевой </a:t>
            </a:r>
          </a:p>
          <a:p>
            <a:pPr algn="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</a:p>
        </p:txBody>
      </p:sp>
      <p:sp>
        <p:nvSpPr>
          <p:cNvPr id="5" name="Oval 4"/>
          <p:cNvSpPr/>
          <p:nvPr/>
        </p:nvSpPr>
        <p:spPr>
          <a:xfrm>
            <a:off x="1485306" y="1775592"/>
            <a:ext cx="3296354" cy="1764196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Сетевая образовательная программа бакалавриата с ее внедрением в опорных вузах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979712" y="260648"/>
            <a:ext cx="5459900" cy="646112"/>
          </a:xfrm>
        </p:spPr>
        <p:txBody>
          <a:bodyPr/>
          <a:lstStyle/>
          <a:p>
            <a:r>
              <a:rPr lang="ru-RU" dirty="0" smtClean="0"/>
              <a:t>Объект проектирования</a:t>
            </a:r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5306" y="1539753"/>
            <a:ext cx="0" cy="358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182297" y="1539753"/>
            <a:ext cx="0" cy="358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486050" y="4797152"/>
            <a:ext cx="5688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12368" y="4861863"/>
            <a:ext cx="11201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Запускающий проект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5886766" y="4864915"/>
            <a:ext cx="1324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Основной проект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09610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регулирование сетевого взаимодействия вузов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524396"/>
              </p:ext>
            </p:extLst>
          </p:nvPr>
        </p:nvGraphicFramePr>
        <p:xfrm>
          <a:off x="313558" y="1556792"/>
          <a:ext cx="8146874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0850"/>
                <a:gridCol w="216024"/>
              </a:tblGrid>
              <a:tr h="605283">
                <a:tc>
                  <a:txBody>
                    <a:bodyPr/>
                    <a:lstStyle/>
                    <a:p>
                      <a:pPr algn="l"/>
                      <a:r>
                        <a:rPr lang="ru-RU" b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Федеральный Закон №</a:t>
                      </a:r>
                      <a:r>
                        <a:rPr lang="ru-RU" b="0" baseline="0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273-ФЗ «Об образовании в Российской Федерации</a:t>
                      </a:r>
                      <a:endParaRPr lang="ru-RU" b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127558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Приказ Минобрнауки России от 05.04.2017г. № 301 «Об утверждении порядка организации и осуществления образовательной деятельности по образовательным программам высшего образования, программам 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специалитета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программам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магистратуры»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127558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Приказ Минобрнауки России от 23.08.2017г.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 816 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 при реализации образовательных программ»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122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Методические рекомендации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Минобрнауки России по организации образовательной деятельности с использованием сетевых форм реализации образовательных программ (Письмо от 28.08.2015г. № АК-2563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6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В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разработке Минобрнауки России Проект Методических рекомендаций по организации образовательной деятельности с использованием 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онлайн-курсов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55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797" y="145573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491880" y="1412776"/>
            <a:ext cx="3456384" cy="5112568"/>
          </a:xfrm>
          <a:prstGeom prst="flowChart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ru-RU" sz="1600" dirty="0" err="1" smtClean="0">
                <a:solidFill>
                  <a:schemeClr val="tx1"/>
                </a:solidFill>
              </a:rPr>
              <a:t>Компетентностная</a:t>
            </a:r>
            <a:r>
              <a:rPr lang="ru-RU" sz="1600" dirty="0" smtClean="0">
                <a:solidFill>
                  <a:schemeClr val="tx1"/>
                </a:solidFill>
              </a:rPr>
              <a:t> модель выпускника (дополнительные компетенции вариативной части)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Результаты освоения образовательной программы 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Результаты обучения (синхронизированные учебные планы и календарные учебные графики, образовательные технологии, </a:t>
            </a:r>
            <a:r>
              <a:rPr lang="ru-RU" sz="1600" dirty="0" err="1" smtClean="0">
                <a:solidFill>
                  <a:schemeClr val="tx1"/>
                </a:solidFill>
              </a:rPr>
              <a:t>взаимопризнаваемый</a:t>
            </a:r>
            <a:r>
              <a:rPr lang="ru-RU" sz="1600" dirty="0" smtClean="0">
                <a:solidFill>
                  <a:schemeClr val="tx1"/>
                </a:solidFill>
              </a:rPr>
              <a:t> инструментарий оценки результатов обучения)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Перечень предоставляемых ресурсов каждой ОО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Ответственность  каждой из ОО за предоставляемый ресурс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11560" y="1628800"/>
            <a:ext cx="2016224" cy="43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Образовательная организация № 1</a:t>
            </a:r>
            <a:endParaRPr lang="ru-RU" sz="1400" b="1" dirty="0"/>
          </a:p>
        </p:txBody>
      </p:sp>
      <p:sp>
        <p:nvSpPr>
          <p:cNvPr id="29" name="Заголовок 3"/>
          <p:cNvSpPr>
            <a:spLocks noGrp="1"/>
          </p:cNvSpPr>
          <p:nvPr>
            <p:ph type="title"/>
          </p:nvPr>
        </p:nvSpPr>
        <p:spPr>
          <a:xfrm>
            <a:off x="1907704" y="260648"/>
            <a:ext cx="5819940" cy="1008112"/>
          </a:xfrm>
        </p:spPr>
        <p:txBody>
          <a:bodyPr/>
          <a:lstStyle/>
          <a:p>
            <a:r>
              <a:rPr lang="ru-RU" sz="2000" dirty="0" smtClean="0"/>
              <a:t>МОДЕЛИ ОБРАЗОВАТЕЛЬНЫХ ПРОГРАММ, РЕАЛИЗУЕМЫХ В СЕТЕВОЙ ФОРМЕ</a:t>
            </a:r>
            <a:br>
              <a:rPr lang="ru-RU" sz="2000" dirty="0" smtClean="0"/>
            </a:br>
            <a:r>
              <a:rPr lang="ru-RU" sz="2000" dirty="0" smtClean="0"/>
              <a:t>Модель 1. Программы «двойных дипломов» (интегрированные программы)</a:t>
            </a:r>
            <a:endParaRPr lang="ru-RU" sz="2000" dirty="0"/>
          </a:p>
        </p:txBody>
      </p:sp>
      <p:sp>
        <p:nvSpPr>
          <p:cNvPr id="62" name="Блок-схема: процесс 61"/>
          <p:cNvSpPr/>
          <p:nvPr/>
        </p:nvSpPr>
        <p:spPr>
          <a:xfrm>
            <a:off x="1619672" y="2276872"/>
            <a:ext cx="1934747" cy="3384376"/>
          </a:xfrm>
          <a:prstGeom prst="flowChart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539552" y="5877272"/>
            <a:ext cx="2016224" cy="43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Образовательная организация № 2</a:t>
            </a:r>
            <a:endParaRPr lang="ru-RU" sz="14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835696" y="2996952"/>
            <a:ext cx="1411689" cy="914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1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835696" y="4149080"/>
            <a:ext cx="1411689" cy="914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2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8" name="Прямая со стрелкой 77"/>
          <p:cNvCxnSpPr>
            <a:endCxn id="39" idx="2"/>
          </p:cNvCxnSpPr>
          <p:nvPr/>
        </p:nvCxnSpPr>
        <p:spPr>
          <a:xfrm flipV="1">
            <a:off x="755576" y="2058960"/>
            <a:ext cx="864096" cy="999464"/>
          </a:xfrm>
          <a:prstGeom prst="straightConnector1">
            <a:avLst/>
          </a:prstGeom>
          <a:ln w="22225">
            <a:solidFill>
              <a:srgbClr val="80008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020272" y="4005064"/>
            <a:ext cx="720080" cy="0"/>
          </a:xfrm>
          <a:prstGeom prst="straightConnector1">
            <a:avLst/>
          </a:prstGeom>
          <a:ln w="22225">
            <a:solidFill>
              <a:srgbClr val="FFC000"/>
            </a:solidFill>
            <a:prstDash val="sys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2699792" y="1772816"/>
            <a:ext cx="576064" cy="432048"/>
          </a:xfrm>
          <a:prstGeom prst="straightConnector1">
            <a:avLst/>
          </a:prstGeom>
          <a:ln w="22225">
            <a:solidFill>
              <a:schemeClr val="bg2">
                <a:lumMod val="75000"/>
              </a:schemeClr>
            </a:solidFill>
            <a:prstDash val="sys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6948264" y="2780928"/>
            <a:ext cx="792088" cy="2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Овал 53"/>
          <p:cNvSpPr/>
          <p:nvPr/>
        </p:nvSpPr>
        <p:spPr>
          <a:xfrm>
            <a:off x="1547664" y="3501008"/>
            <a:ext cx="1944216" cy="1080120"/>
          </a:xfrm>
          <a:prstGeom prst="ellipse">
            <a:avLst/>
          </a:prstGeom>
          <a:solidFill>
            <a:srgbClr val="00B0F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Гармонизированные междисциплинарные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модули с равной трудоемкостью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501008"/>
            <a:ext cx="495219" cy="677668"/>
          </a:xfrm>
          <a:prstGeom prst="rect">
            <a:avLst/>
          </a:prstGeom>
        </p:spPr>
      </p:pic>
      <p:cxnSp>
        <p:nvCxnSpPr>
          <p:cNvPr id="44" name="Прямая со стрелкой 43"/>
          <p:cNvCxnSpPr>
            <a:endCxn id="65" idx="0"/>
          </p:cNvCxnSpPr>
          <p:nvPr/>
        </p:nvCxnSpPr>
        <p:spPr>
          <a:xfrm>
            <a:off x="755576" y="4860512"/>
            <a:ext cx="792088" cy="1016760"/>
          </a:xfrm>
          <a:prstGeom prst="straightConnector1">
            <a:avLst/>
          </a:prstGeom>
          <a:ln w="22225">
            <a:solidFill>
              <a:srgbClr val="80008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2627784" y="5733256"/>
            <a:ext cx="561829" cy="309736"/>
          </a:xfrm>
          <a:prstGeom prst="straightConnector1">
            <a:avLst/>
          </a:prstGeom>
          <a:ln w="22225">
            <a:solidFill>
              <a:schemeClr val="bg2">
                <a:lumMod val="75000"/>
              </a:schemeClr>
            </a:solidFill>
            <a:prstDash val="sys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Группа 49"/>
          <p:cNvGrpSpPr/>
          <p:nvPr/>
        </p:nvGrpSpPr>
        <p:grpSpPr>
          <a:xfrm>
            <a:off x="7524328" y="1556792"/>
            <a:ext cx="911977" cy="1119713"/>
            <a:chOff x="366243" y="4208878"/>
            <a:chExt cx="911977" cy="1119713"/>
          </a:xfrm>
        </p:grpSpPr>
        <p:sp>
          <p:nvSpPr>
            <p:cNvPr id="51" name="Скругленный прямоугольник 50"/>
            <p:cNvSpPr/>
            <p:nvPr/>
          </p:nvSpPr>
          <p:spPr>
            <a:xfrm>
              <a:off x="366243" y="4208878"/>
              <a:ext cx="911977" cy="1119713"/>
            </a:xfrm>
            <a:prstGeom prst="roundRect">
              <a:avLst>
                <a:gd name="adj" fmla="val 10000"/>
              </a:avLst>
            </a:prstGeom>
            <a:blipFill rotWithShape="0">
              <a:blip r:embed="rId3" cstate="print"/>
              <a:stretch>
                <a:fillRect/>
              </a:stretch>
            </a:blip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Скругленный прямоугольник 4"/>
            <p:cNvSpPr/>
            <p:nvPr/>
          </p:nvSpPr>
          <p:spPr>
            <a:xfrm>
              <a:off x="392954" y="4235589"/>
              <a:ext cx="858555" cy="10662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3825" tIns="82550" rIns="123825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7596336" y="4149080"/>
            <a:ext cx="911977" cy="1119713"/>
            <a:chOff x="366243" y="4208878"/>
            <a:chExt cx="911977" cy="1119713"/>
          </a:xfrm>
        </p:grpSpPr>
        <p:sp>
          <p:nvSpPr>
            <p:cNvPr id="55" name="Скругленный прямоугольник 54"/>
            <p:cNvSpPr/>
            <p:nvPr/>
          </p:nvSpPr>
          <p:spPr>
            <a:xfrm>
              <a:off x="366243" y="4208878"/>
              <a:ext cx="911977" cy="1119713"/>
            </a:xfrm>
            <a:prstGeom prst="roundRect">
              <a:avLst>
                <a:gd name="adj" fmla="val 10000"/>
              </a:avLst>
            </a:prstGeom>
            <a:blipFill rotWithShape="0">
              <a:blip r:embed="rId3" cstate="print"/>
              <a:stretch>
                <a:fillRect/>
              </a:stretch>
            </a:blip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6" name="Скругленный прямоугольник 4"/>
            <p:cNvSpPr/>
            <p:nvPr/>
          </p:nvSpPr>
          <p:spPr>
            <a:xfrm>
              <a:off x="392954" y="4235589"/>
              <a:ext cx="858555" cy="10662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3825" tIns="82550" rIns="123825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</p:grpSp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852936"/>
            <a:ext cx="538081" cy="120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7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797" y="145573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120318164"/>
              </p:ext>
            </p:extLst>
          </p:nvPr>
        </p:nvGraphicFramePr>
        <p:xfrm>
          <a:off x="539552" y="1412776"/>
          <a:ext cx="777686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2348880"/>
            <a:ext cx="3927704" cy="28308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48064" y="3068960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 rot="10072081">
            <a:off x="3740158" y="2594925"/>
            <a:ext cx="3094272" cy="6357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547664" y="3140968"/>
            <a:ext cx="0" cy="216024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619672" y="4797152"/>
            <a:ext cx="0" cy="181533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Рисунок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301208"/>
            <a:ext cx="538081" cy="1206246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3347864" y="3501008"/>
            <a:ext cx="1868946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algn="ctr"/>
            <a:r>
              <a:rPr lang="ru-RU" sz="1200" dirty="0" smtClean="0">
                <a:solidFill>
                  <a:schemeClr val="tx1"/>
                </a:solidFill>
              </a:rPr>
              <a:t>Уникальный образовательный модуль одной области профессиональной деятельности</a:t>
            </a:r>
          </a:p>
        </p:txBody>
      </p:sp>
      <p:sp>
        <p:nvSpPr>
          <p:cNvPr id="19" name="Заголовок 3"/>
          <p:cNvSpPr txBox="1">
            <a:spLocks/>
          </p:cNvSpPr>
          <p:nvPr/>
        </p:nvSpPr>
        <p:spPr bwMode="auto">
          <a:xfrm>
            <a:off x="1763688" y="332656"/>
            <a:ext cx="581994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МОДЕЛИ ОБРАЗОВАТЕЛЬНЫХ ПРОГРАММ, РЕАЛИЗУЕМЫХ В СЕТЕВОЙ ФОРМЕ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Модель 2. Программы </a:t>
            </a:r>
            <a:r>
              <a:rPr lang="ru-RU" sz="2000" b="1" kern="0" dirty="0" smtClean="0">
                <a:solidFill>
                  <a:schemeClr val="accent2"/>
                </a:solidFill>
                <a:latin typeface="Trebuchet MS" pitchFamily="34" charset="0"/>
                <a:ea typeface="+mj-ea"/>
                <a:cs typeface="+mj-cs"/>
              </a:rPr>
              <a:t>«внедренного» типа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(«покупка» ресурсов)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8104" y="4797152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00192" y="3933056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Выгнутая вправо стрелка 23"/>
          <p:cNvSpPr/>
          <p:nvPr/>
        </p:nvSpPr>
        <p:spPr>
          <a:xfrm rot="5866252">
            <a:off x="4992921" y="4074818"/>
            <a:ext cx="507271" cy="25202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Стрелка влево 24"/>
          <p:cNvSpPr/>
          <p:nvPr/>
        </p:nvSpPr>
        <p:spPr>
          <a:xfrm>
            <a:off x="5508104" y="4077072"/>
            <a:ext cx="72008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7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797" y="145573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120318164"/>
              </p:ext>
            </p:extLst>
          </p:nvPr>
        </p:nvGraphicFramePr>
        <p:xfrm>
          <a:off x="539552" y="1412776"/>
          <a:ext cx="777686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2348880"/>
            <a:ext cx="3927704" cy="28308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48064" y="3068960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 rot="10072081">
            <a:off x="3740158" y="2594925"/>
            <a:ext cx="3094272" cy="6357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619672" y="2708920"/>
            <a:ext cx="0" cy="216024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619672" y="4797152"/>
            <a:ext cx="0" cy="181533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Рисунок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229200"/>
            <a:ext cx="538081" cy="1206246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3347864" y="3573016"/>
            <a:ext cx="1868946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algn="ctr"/>
            <a:r>
              <a:rPr lang="ru-RU" sz="1200" dirty="0" smtClean="0">
                <a:solidFill>
                  <a:schemeClr val="tx1"/>
                </a:solidFill>
              </a:rPr>
              <a:t>Уникальный образовательный модуль разных областей профессиональной деятельности</a:t>
            </a:r>
          </a:p>
        </p:txBody>
      </p:sp>
      <p:sp>
        <p:nvSpPr>
          <p:cNvPr id="19" name="Заголовок 3"/>
          <p:cNvSpPr txBox="1">
            <a:spLocks/>
          </p:cNvSpPr>
          <p:nvPr/>
        </p:nvSpPr>
        <p:spPr bwMode="auto">
          <a:xfrm>
            <a:off x="1763688" y="332656"/>
            <a:ext cx="581994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МОДЕЛИ ОБРАЗОВАТЕЛЬНЫХ ПРОГРАММ, РЕАЛИЗУЕМЫХ В СЕТЕВОЙ ФОРМЕ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Модель 2. Программы </a:t>
            </a:r>
            <a:r>
              <a:rPr lang="ru-RU" sz="2000" b="1" kern="0" dirty="0" smtClean="0">
                <a:solidFill>
                  <a:schemeClr val="accent2"/>
                </a:solidFill>
                <a:latin typeface="Trebuchet MS" pitchFamily="34" charset="0"/>
                <a:ea typeface="+mj-ea"/>
                <a:cs typeface="+mj-cs"/>
              </a:rPr>
              <a:t>«внедренного» типа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(«Индивидуальный выбор»)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8104" y="4797152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00192" y="3933056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Выгнутая вправо стрелка 23"/>
          <p:cNvSpPr/>
          <p:nvPr/>
        </p:nvSpPr>
        <p:spPr>
          <a:xfrm rot="5866252">
            <a:off x="4992921" y="4074818"/>
            <a:ext cx="507271" cy="25202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Стрелка влево 24"/>
          <p:cNvSpPr/>
          <p:nvPr/>
        </p:nvSpPr>
        <p:spPr>
          <a:xfrm>
            <a:off x="5508104" y="4077072"/>
            <a:ext cx="72008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539552" y="2996952"/>
            <a:ext cx="2528982" cy="1728192"/>
            <a:chOff x="422691" y="2095836"/>
            <a:chExt cx="2528982" cy="1255606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422691" y="2095836"/>
              <a:ext cx="2528982" cy="1255606"/>
            </a:xfrm>
            <a:prstGeom prst="roundRect">
              <a:avLst>
                <a:gd name="adj" fmla="val 10000"/>
              </a:avLst>
            </a:prstGeom>
            <a:solidFill>
              <a:schemeClr val="bg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459466" y="2132611"/>
              <a:ext cx="2455432" cy="11820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17780" rIns="26670" bIns="17780" numCol="1" spcCol="1270" anchor="t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/>
                  </a:solidFill>
                </a:rPr>
                <a:t>Сетевая образовательная программа</a:t>
              </a:r>
              <a:endParaRPr lang="ru-RU" sz="1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539552" y="3429000"/>
            <a:ext cx="252028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Базовая часть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1560" y="4005064"/>
            <a:ext cx="568356" cy="663083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1187624" y="3861048"/>
            <a:ext cx="1872208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400" dirty="0" smtClean="0">
                <a:solidFill>
                  <a:schemeClr val="tx1"/>
                </a:solidFill>
              </a:rPr>
              <a:t>2. Вариативная часть</a:t>
            </a:r>
          </a:p>
        </p:txBody>
      </p:sp>
      <p:sp>
        <p:nvSpPr>
          <p:cNvPr id="29" name="Выгнутая вправо стрелка 28"/>
          <p:cNvSpPr/>
          <p:nvPr/>
        </p:nvSpPr>
        <p:spPr>
          <a:xfrm rot="19515619">
            <a:off x="3211680" y="1914630"/>
            <a:ext cx="492403" cy="15875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1" name="Прямая соединительная линия 30"/>
          <p:cNvCxnSpPr>
            <a:endCxn id="46" idx="1"/>
          </p:cNvCxnSpPr>
          <p:nvPr/>
        </p:nvCxnSpPr>
        <p:spPr>
          <a:xfrm flipV="1">
            <a:off x="3059832" y="4185084"/>
            <a:ext cx="288032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Крест 34"/>
          <p:cNvSpPr/>
          <p:nvPr/>
        </p:nvSpPr>
        <p:spPr>
          <a:xfrm>
            <a:off x="3203848" y="5805264"/>
            <a:ext cx="288032" cy="28803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Picture 2" descr="Картинки по запросу портфель картинка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301208"/>
            <a:ext cx="1368000" cy="13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3563888" y="5661248"/>
            <a:ext cx="1599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100" b="1" dirty="0" err="1" smtClean="0"/>
              <a:t>Мультипрофоессиональные</a:t>
            </a:r>
            <a:r>
              <a:rPr lang="ru-RU" sz="1100" b="1" dirty="0" smtClean="0"/>
              <a:t> компетенции</a:t>
            </a:r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val="20227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797" y="145573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120318164"/>
              </p:ext>
            </p:extLst>
          </p:nvPr>
        </p:nvGraphicFramePr>
        <p:xfrm>
          <a:off x="539552" y="1412776"/>
          <a:ext cx="777686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2348880"/>
            <a:ext cx="3927704" cy="28308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48064" y="3068960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 rot="10072081">
            <a:off x="3740158" y="2594925"/>
            <a:ext cx="3094272" cy="6357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619672" y="2708920"/>
            <a:ext cx="0" cy="216024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619672" y="4797152"/>
            <a:ext cx="0" cy="181533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Рисунок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445224"/>
            <a:ext cx="538081" cy="1206246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3347864" y="3573016"/>
            <a:ext cx="1868946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algn="ctr"/>
            <a:r>
              <a:rPr lang="ru-RU" sz="1200" dirty="0" smtClean="0">
                <a:solidFill>
                  <a:schemeClr val="tx1"/>
                </a:solidFill>
              </a:rPr>
              <a:t>Уникальный образовательный модуль</a:t>
            </a:r>
          </a:p>
        </p:txBody>
      </p:sp>
      <p:sp>
        <p:nvSpPr>
          <p:cNvPr id="19" name="Заголовок 3"/>
          <p:cNvSpPr txBox="1">
            <a:spLocks/>
          </p:cNvSpPr>
          <p:nvPr/>
        </p:nvSpPr>
        <p:spPr bwMode="auto">
          <a:xfrm>
            <a:off x="1763688" y="332656"/>
            <a:ext cx="581994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МОДЕЛИ ОБРАЗОВАТЕЛЬНЫХ ПРОГРАММ, РЕАЛИЗУЕМЫХ В СЕТЕВОЙ ФОРМЕ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Модель 2. Программы </a:t>
            </a:r>
            <a:r>
              <a:rPr lang="ru-RU" sz="2000" b="1" kern="0" dirty="0" smtClean="0">
                <a:solidFill>
                  <a:schemeClr val="accent2"/>
                </a:solidFill>
                <a:latin typeface="Trebuchet MS" pitchFamily="34" charset="0"/>
                <a:ea typeface="+mj-ea"/>
                <a:cs typeface="+mj-cs"/>
              </a:rPr>
              <a:t>«внедренного» типа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(«Вуз - предприятие»)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0152" y="4869160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00192" y="3645024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Выгнутая вправо стрелка 23"/>
          <p:cNvSpPr/>
          <p:nvPr/>
        </p:nvSpPr>
        <p:spPr>
          <a:xfrm rot="5230574">
            <a:off x="5869001" y="4200823"/>
            <a:ext cx="358953" cy="25404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Стрелка влево 24"/>
          <p:cNvSpPr/>
          <p:nvPr/>
        </p:nvSpPr>
        <p:spPr>
          <a:xfrm>
            <a:off x="5508104" y="3789040"/>
            <a:ext cx="72008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19"/>
          <p:cNvGrpSpPr/>
          <p:nvPr/>
        </p:nvGrpSpPr>
        <p:grpSpPr>
          <a:xfrm>
            <a:off x="539552" y="2996952"/>
            <a:ext cx="2528982" cy="2160240"/>
            <a:chOff x="422691" y="2095836"/>
            <a:chExt cx="2528982" cy="1255606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422691" y="2095836"/>
              <a:ext cx="2528982" cy="1255606"/>
            </a:xfrm>
            <a:prstGeom prst="roundRect">
              <a:avLst>
                <a:gd name="adj" fmla="val 10000"/>
              </a:avLst>
            </a:prstGeom>
            <a:solidFill>
              <a:schemeClr val="bg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459466" y="2132611"/>
              <a:ext cx="2455432" cy="11820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17780" rIns="26670" bIns="17780" numCol="1" spcCol="1270" anchor="t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/>
                  </a:solidFill>
                </a:rPr>
                <a:t>Сетевая образовательная программа</a:t>
              </a:r>
              <a:endParaRPr lang="ru-RU" sz="1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539552" y="3573016"/>
            <a:ext cx="252028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Базовая часть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11560" y="4005064"/>
            <a:ext cx="2448272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400" dirty="0" smtClean="0">
                <a:solidFill>
                  <a:schemeClr val="tx1"/>
                </a:solidFill>
              </a:rPr>
              <a:t>2. Вариативная часть</a:t>
            </a:r>
          </a:p>
        </p:txBody>
      </p:sp>
      <p:sp>
        <p:nvSpPr>
          <p:cNvPr id="29" name="Выгнутая вправо стрелка 28"/>
          <p:cNvSpPr/>
          <p:nvPr/>
        </p:nvSpPr>
        <p:spPr>
          <a:xfrm rot="19515619">
            <a:off x="3211680" y="1914630"/>
            <a:ext cx="492403" cy="15875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1" name="Прямая соединительная линия 30"/>
          <p:cNvCxnSpPr>
            <a:endCxn id="46" idx="1"/>
          </p:cNvCxnSpPr>
          <p:nvPr/>
        </p:nvCxnSpPr>
        <p:spPr>
          <a:xfrm flipV="1">
            <a:off x="3059832" y="3861048"/>
            <a:ext cx="2880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Крест 34"/>
          <p:cNvSpPr/>
          <p:nvPr/>
        </p:nvSpPr>
        <p:spPr>
          <a:xfrm>
            <a:off x="2915816" y="5805264"/>
            <a:ext cx="288032" cy="28803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Picture 2" descr="Картинки по запросу портфель картинка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301208"/>
            <a:ext cx="1368000" cy="13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5292080" y="5733256"/>
            <a:ext cx="244827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100" b="1" dirty="0" smtClean="0"/>
              <a:t>Ориентация на производственную или научно-технологическую деятельность</a:t>
            </a:r>
            <a:endParaRPr lang="ru-RU" sz="11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11560" y="4581128"/>
            <a:ext cx="2448272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400" dirty="0" smtClean="0">
                <a:solidFill>
                  <a:schemeClr val="tx1"/>
                </a:solidFill>
              </a:rPr>
              <a:t>3. Практическая часть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347864" y="4365104"/>
            <a:ext cx="186894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28600" algn="ctr"/>
            <a:r>
              <a:rPr lang="ru-RU" sz="1200" dirty="0" smtClean="0">
                <a:solidFill>
                  <a:schemeClr val="tx1"/>
                </a:solidFill>
              </a:rPr>
              <a:t>Потенциал : научно-технологическая база и интеллектуальный вклад работников 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971600" y="5229200"/>
            <a:ext cx="0" cy="216024"/>
          </a:xfrm>
          <a:prstGeom prst="straightConnector1">
            <a:avLst/>
          </a:prstGeom>
          <a:ln w="34925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300192" y="4365104"/>
            <a:ext cx="216147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Предприятие-партнер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трелка влево 39"/>
          <p:cNvSpPr/>
          <p:nvPr/>
        </p:nvSpPr>
        <p:spPr>
          <a:xfrm>
            <a:off x="5436096" y="4509120"/>
            <a:ext cx="72008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Крест 41"/>
          <p:cNvSpPr/>
          <p:nvPr/>
        </p:nvSpPr>
        <p:spPr>
          <a:xfrm>
            <a:off x="4932040" y="5949280"/>
            <a:ext cx="288032" cy="28803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555776" y="4005064"/>
            <a:ext cx="432047" cy="504056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3347864" y="5661248"/>
            <a:ext cx="1599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100" b="1" dirty="0" err="1" smtClean="0"/>
              <a:t>Мультипрофоессиональные</a:t>
            </a:r>
            <a:r>
              <a:rPr lang="ru-RU" sz="1100" b="1" dirty="0" smtClean="0"/>
              <a:t> компетенции</a:t>
            </a:r>
            <a:endParaRPr lang="ru-RU" sz="1100" b="1" dirty="0"/>
          </a:p>
        </p:txBody>
      </p:sp>
      <p:cxnSp>
        <p:nvCxnSpPr>
          <p:cNvPr id="47" name="Прямая соединительная линия 46"/>
          <p:cNvCxnSpPr>
            <a:endCxn id="34" idx="1"/>
          </p:cNvCxnSpPr>
          <p:nvPr/>
        </p:nvCxnSpPr>
        <p:spPr>
          <a:xfrm flipV="1">
            <a:off x="3059832" y="4797152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7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afu">
      <a:dk1>
        <a:sysClr val="windowText" lastClr="000000"/>
      </a:dk1>
      <a:lt1>
        <a:sysClr val="window" lastClr="FFFFFF"/>
      </a:lt1>
      <a:dk2>
        <a:srgbClr val="344757"/>
      </a:dk2>
      <a:lt2>
        <a:srgbClr val="67A7DE"/>
      </a:lt2>
      <a:accent1>
        <a:srgbClr val="577690"/>
      </a:accent1>
      <a:accent2>
        <a:srgbClr val="1362AA"/>
      </a:accent2>
      <a:accent3>
        <a:srgbClr val="5F676C"/>
      </a:accent3>
      <a:accent4>
        <a:srgbClr val="1E4385"/>
      </a:accent4>
      <a:accent5>
        <a:srgbClr val="162D5E"/>
      </a:accent5>
      <a:accent6>
        <a:srgbClr val="94B6D2"/>
      </a:accent6>
      <a:hlink>
        <a:srgbClr val="0000CC"/>
      </a:hlink>
      <a:folHlink>
        <a:srgbClr val="990099"/>
      </a:folHlink>
    </a:clrScheme>
    <a:fontScheme name="SKOLKOVO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ма Office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5081</TotalTime>
  <Words>1015</Words>
  <Application>Microsoft Macintosh PowerPoint</Application>
  <PresentationFormat>Экран (4:3)</PresentationFormat>
  <Paragraphs>287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Georgia</vt:lpstr>
      <vt:lpstr>Times New Roman</vt:lpstr>
      <vt:lpstr>Trebuchet MS</vt:lpstr>
      <vt:lpstr>Wingdings 3</vt:lpstr>
      <vt:lpstr>Arial</vt:lpstr>
      <vt:lpstr>Theme1</vt:lpstr>
      <vt:lpstr>«Школа ректоров 13: управленческие команды опорных университетов»</vt:lpstr>
      <vt:lpstr>Тренды в образовании</vt:lpstr>
      <vt:lpstr>Презентация PowerPoint</vt:lpstr>
      <vt:lpstr>Объект проектирования</vt:lpstr>
      <vt:lpstr>Правовое регулирование сетевого взаимодействия вузов</vt:lpstr>
      <vt:lpstr>МОДЕЛИ ОБРАЗОВАТЕЛЬНЫХ ПРОГРАММ, РЕАЛИЗУЕМЫХ В СЕТЕВОЙ ФОРМЕ Модель 1. Программы «двойных дипломов» (интегрированные программы)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Модель 3. «Объединенная сетевая образовательная программа»</vt:lpstr>
      <vt:lpstr>Таблица 1. Центры превосходства опорных вузов</vt:lpstr>
      <vt:lpstr>Презентация PowerPoint</vt:lpstr>
      <vt:lpstr>«Я-проект»</vt:lpstr>
      <vt:lpstr>Компетенции бакалавра – предпринимателя по отношению к самому себе</vt:lpstr>
      <vt:lpstr>Спасибо за внимание!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jpoll</dc:creator>
  <cp:lastModifiedBy>ugrumov@sutr.ru</cp:lastModifiedBy>
  <cp:revision>365</cp:revision>
  <dcterms:created xsi:type="dcterms:W3CDTF">2013-09-30T08:33:26Z</dcterms:created>
  <dcterms:modified xsi:type="dcterms:W3CDTF">2017-12-11T19:45:55Z</dcterms:modified>
</cp:coreProperties>
</file>