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ru-RU"/>
    </a:defPPr>
    <a:lvl1pPr marL="0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4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8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2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7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22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46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70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94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8F8"/>
    <a:srgbClr val="21ADE4"/>
    <a:srgbClr val="B3282D"/>
    <a:srgbClr val="122D52"/>
    <a:srgbClr val="2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0" d="100"/>
          <a:sy n="140" d="100"/>
        </p:scale>
        <p:origin x="168" y="120"/>
      </p:cViewPr>
      <p:guideLst>
        <p:guide orient="horz" pos="323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1C45-D9F0-49D0-9CC5-975AFD543C9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1C45-D9F0-49D0-9CC5-975AFD543C9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1C45-D9F0-49D0-9CC5-975AFD543C9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1C45-D9F0-49D0-9CC5-975AFD543C9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1C45-D9F0-49D0-9CC5-975AFD543C9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1C45-D9F0-49D0-9CC5-975AFD543C9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4" indent="0">
              <a:buNone/>
              <a:defRPr sz="2000" b="1"/>
            </a:lvl2pPr>
            <a:lvl3pPr marL="914248" indent="0">
              <a:buNone/>
              <a:defRPr sz="1800" b="1"/>
            </a:lvl3pPr>
            <a:lvl4pPr marL="1371372" indent="0">
              <a:buNone/>
              <a:defRPr sz="1600" b="1"/>
            </a:lvl4pPr>
            <a:lvl5pPr marL="1828497" indent="0">
              <a:buNone/>
              <a:defRPr sz="1600" b="1"/>
            </a:lvl5pPr>
            <a:lvl6pPr marL="2285622" indent="0">
              <a:buNone/>
              <a:defRPr sz="1600" b="1"/>
            </a:lvl6pPr>
            <a:lvl7pPr marL="2742746" indent="0">
              <a:buNone/>
              <a:defRPr sz="1600" b="1"/>
            </a:lvl7pPr>
            <a:lvl8pPr marL="3199870" indent="0">
              <a:buNone/>
              <a:defRPr sz="1600" b="1"/>
            </a:lvl8pPr>
            <a:lvl9pPr marL="365699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4" indent="0">
              <a:buNone/>
              <a:defRPr sz="2000" b="1"/>
            </a:lvl2pPr>
            <a:lvl3pPr marL="914248" indent="0">
              <a:buNone/>
              <a:defRPr sz="1800" b="1"/>
            </a:lvl3pPr>
            <a:lvl4pPr marL="1371372" indent="0">
              <a:buNone/>
              <a:defRPr sz="1600" b="1"/>
            </a:lvl4pPr>
            <a:lvl5pPr marL="1828497" indent="0">
              <a:buNone/>
              <a:defRPr sz="1600" b="1"/>
            </a:lvl5pPr>
            <a:lvl6pPr marL="2285622" indent="0">
              <a:buNone/>
              <a:defRPr sz="1600" b="1"/>
            </a:lvl6pPr>
            <a:lvl7pPr marL="2742746" indent="0">
              <a:buNone/>
              <a:defRPr sz="1600" b="1"/>
            </a:lvl7pPr>
            <a:lvl8pPr marL="3199870" indent="0">
              <a:buNone/>
              <a:defRPr sz="1600" b="1"/>
            </a:lvl8pPr>
            <a:lvl9pPr marL="365699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1C45-D9F0-49D0-9CC5-975AFD543C9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1C45-D9F0-49D0-9CC5-975AFD543C9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1C45-D9F0-49D0-9CC5-975AFD543C9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4" indent="0">
              <a:buNone/>
              <a:defRPr sz="1200"/>
            </a:lvl2pPr>
            <a:lvl3pPr marL="914248" indent="0">
              <a:buNone/>
              <a:defRPr sz="1000"/>
            </a:lvl3pPr>
            <a:lvl4pPr marL="1371372" indent="0">
              <a:buNone/>
              <a:defRPr sz="900"/>
            </a:lvl4pPr>
            <a:lvl5pPr marL="1828497" indent="0">
              <a:buNone/>
              <a:defRPr sz="900"/>
            </a:lvl5pPr>
            <a:lvl6pPr marL="2285622" indent="0">
              <a:buNone/>
              <a:defRPr sz="900"/>
            </a:lvl6pPr>
            <a:lvl7pPr marL="2742746" indent="0">
              <a:buNone/>
              <a:defRPr sz="900"/>
            </a:lvl7pPr>
            <a:lvl8pPr marL="3199870" indent="0">
              <a:buNone/>
              <a:defRPr sz="900"/>
            </a:lvl8pPr>
            <a:lvl9pPr marL="36569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1C45-D9F0-49D0-9CC5-975AFD543C9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4" indent="0">
              <a:buNone/>
              <a:defRPr sz="2800"/>
            </a:lvl2pPr>
            <a:lvl3pPr marL="914248" indent="0">
              <a:buNone/>
              <a:defRPr sz="2400"/>
            </a:lvl3pPr>
            <a:lvl4pPr marL="1371372" indent="0">
              <a:buNone/>
              <a:defRPr sz="2000"/>
            </a:lvl4pPr>
            <a:lvl5pPr marL="1828497" indent="0">
              <a:buNone/>
              <a:defRPr sz="2000"/>
            </a:lvl5pPr>
            <a:lvl6pPr marL="2285622" indent="0">
              <a:buNone/>
              <a:defRPr sz="2000"/>
            </a:lvl6pPr>
            <a:lvl7pPr marL="2742746" indent="0">
              <a:buNone/>
              <a:defRPr sz="2000"/>
            </a:lvl7pPr>
            <a:lvl8pPr marL="3199870" indent="0">
              <a:buNone/>
              <a:defRPr sz="2000"/>
            </a:lvl8pPr>
            <a:lvl9pPr marL="365699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24" indent="0">
              <a:buNone/>
              <a:defRPr sz="1200"/>
            </a:lvl2pPr>
            <a:lvl3pPr marL="914248" indent="0">
              <a:buNone/>
              <a:defRPr sz="1000"/>
            </a:lvl3pPr>
            <a:lvl4pPr marL="1371372" indent="0">
              <a:buNone/>
              <a:defRPr sz="900"/>
            </a:lvl4pPr>
            <a:lvl5pPr marL="1828497" indent="0">
              <a:buNone/>
              <a:defRPr sz="900"/>
            </a:lvl5pPr>
            <a:lvl6pPr marL="2285622" indent="0">
              <a:buNone/>
              <a:defRPr sz="900"/>
            </a:lvl6pPr>
            <a:lvl7pPr marL="2742746" indent="0">
              <a:buNone/>
              <a:defRPr sz="900"/>
            </a:lvl7pPr>
            <a:lvl8pPr marL="3199870" indent="0">
              <a:buNone/>
              <a:defRPr sz="900"/>
            </a:lvl8pPr>
            <a:lvl9pPr marL="36569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1C45-D9F0-49D0-9CC5-975AFD543C9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5" tIns="45712" rIns="91425" bIns="457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A1C45-D9F0-49D0-9CC5-975AFD543C9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0D903-3A8A-49A9-A3A3-0B669D33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4" indent="-342844" algn="l" defTabSz="9142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7" indent="-285702" algn="l" defTabSz="91424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0" indent="-228562" algn="l" defTabSz="91424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35" indent="-228562" algn="l" defTabSz="91424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0" indent="-228562" algn="l" defTabSz="91424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84" indent="-228562" algn="l" defTabSz="9142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8" indent="-228562" algn="l" defTabSz="9142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2" indent="-228562" algn="l" defTabSz="9142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6" indent="-228562" algn="l" defTabSz="9142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8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2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7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2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6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0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4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фон презентации7-0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"/>
            <a:ext cx="9144000" cy="51434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6"/>
            <a:ext cx="7772400" cy="70723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122D52"/>
                </a:solidFill>
                <a:latin typeface="Myriad Pro" pitchFamily="34" charset="0"/>
              </a:rPr>
              <a:t>«НАЗВАНИЕ ДОКЛАДА»</a:t>
            </a:r>
            <a:endParaRPr lang="ru-RU" sz="4800" b="1" dirty="0">
              <a:solidFill>
                <a:srgbClr val="122D52"/>
              </a:solidFill>
              <a:latin typeface="Myriad Pro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21690"/>
            <a:ext cx="6400800" cy="90011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4300" dirty="0" smtClean="0">
                <a:solidFill>
                  <a:srgbClr val="B3282D"/>
                </a:solidFill>
              </a:rPr>
              <a:t>Иванов Иван Иванович,</a:t>
            </a:r>
          </a:p>
          <a:p>
            <a:pPr algn="l"/>
            <a:r>
              <a:rPr lang="ru-RU" dirty="0" smtClean="0">
                <a:solidFill>
                  <a:srgbClr val="B3282D"/>
                </a:solidFill>
              </a:rPr>
              <a:t>должность</a:t>
            </a:r>
            <a:endParaRPr lang="ru-RU" dirty="0">
              <a:solidFill>
                <a:srgbClr val="B3282D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28662" y="2057396"/>
            <a:ext cx="7286676" cy="1585"/>
          </a:xfrm>
          <a:prstGeom prst="line">
            <a:avLst/>
          </a:prstGeom>
          <a:ln w="19050">
            <a:solidFill>
              <a:srgbClr val="21AD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57290" y="4286262"/>
            <a:ext cx="1785950" cy="369316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ru-RU" dirty="0" smtClean="0">
                <a:solidFill>
                  <a:srgbClr val="122D52"/>
                </a:solidFill>
              </a:rPr>
              <a:t>Город, год</a:t>
            </a:r>
            <a:endParaRPr lang="ru-RU" dirty="0">
              <a:solidFill>
                <a:srgbClr val="122D52"/>
              </a:solidFill>
            </a:endParaRPr>
          </a:p>
        </p:txBody>
      </p:sp>
      <p:pic>
        <p:nvPicPr>
          <p:cNvPr id="9" name="Рисунок 8" descr="лого тем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142858"/>
            <a:ext cx="3026760" cy="5801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 презентации7-0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"/>
            <a:ext cx="9144000" cy="5143439"/>
          </a:xfrm>
          <a:prstGeom prst="rect">
            <a:avLst/>
          </a:prstGeom>
        </p:spPr>
      </p:pic>
      <p:pic>
        <p:nvPicPr>
          <p:cNvPr id="6" name="Рисунок 5" descr="лого тем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142858"/>
            <a:ext cx="3026760" cy="5801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фон презентации7-0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"/>
            <a:ext cx="9144000" cy="51434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10"/>
            <a:ext cx="8429684" cy="500066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rgbClr val="B3282D"/>
                </a:solidFill>
                <a:latin typeface="Myriad Pro" pitchFamily="34" charset="0"/>
              </a:rPr>
              <a:t>Название таблицы</a:t>
            </a:r>
            <a:endParaRPr lang="ru-RU" sz="2800" dirty="0">
              <a:solidFill>
                <a:srgbClr val="B3282D"/>
              </a:solidFill>
              <a:latin typeface="Myriad Pro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57158" y="928676"/>
          <a:ext cx="8429684" cy="38376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{35758FB7-9AC5-4552-8A53-C91805E547FA}</a:tableStyleId>
              </a:tblPr>
              <a:tblGrid>
                <a:gridCol w="1687866"/>
                <a:gridCol w="1721174"/>
                <a:gridCol w="1721174"/>
                <a:gridCol w="1721174"/>
                <a:gridCol w="1578296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Myriad Pro" pitchFamily="34" charset="0"/>
                        </a:rPr>
                        <a:t>Текст</a:t>
                      </a:r>
                      <a:endParaRPr lang="ru-RU" b="0" dirty="0">
                        <a:latin typeface="Myriad Pro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22D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Myriad Pro" pitchFamily="34" charset="0"/>
                        </a:rPr>
                        <a:t>Текст</a:t>
                      </a:r>
                      <a:endParaRPr lang="ru-RU" b="0" dirty="0">
                        <a:latin typeface="Myriad Pro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22D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Текст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22D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Текст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22D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Текст</a:t>
                      </a:r>
                      <a:endParaRPr lang="ru-RU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22D5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22D52"/>
                          </a:solidFill>
                        </a:rPr>
                        <a:t>Текст</a:t>
                      </a:r>
                      <a:endParaRPr lang="ru-RU" dirty="0">
                        <a:solidFill>
                          <a:srgbClr val="122D52"/>
                        </a:solidFill>
                      </a:endParaRPr>
                    </a:p>
                  </a:txBody>
                  <a:tcPr>
                    <a:solidFill>
                      <a:srgbClr val="8ED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22D52"/>
                          </a:solidFill>
                        </a:rPr>
                        <a:t>Текст</a:t>
                      </a:r>
                      <a:endParaRPr lang="ru-RU" dirty="0">
                        <a:solidFill>
                          <a:srgbClr val="122D52"/>
                        </a:solidFill>
                      </a:endParaRPr>
                    </a:p>
                  </a:txBody>
                  <a:tcPr>
                    <a:solidFill>
                      <a:srgbClr val="8ED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22D52"/>
                          </a:solidFill>
                        </a:rPr>
                        <a:t>Текст</a:t>
                      </a:r>
                      <a:endParaRPr lang="ru-RU" dirty="0">
                        <a:solidFill>
                          <a:srgbClr val="122D52"/>
                        </a:solidFill>
                      </a:endParaRPr>
                    </a:p>
                  </a:txBody>
                  <a:tcPr>
                    <a:solidFill>
                      <a:srgbClr val="8ED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22D52"/>
                          </a:solidFill>
                        </a:rPr>
                        <a:t>Текст</a:t>
                      </a:r>
                      <a:endParaRPr lang="ru-RU" dirty="0">
                        <a:solidFill>
                          <a:srgbClr val="122D52"/>
                        </a:solidFill>
                      </a:endParaRPr>
                    </a:p>
                  </a:txBody>
                  <a:tcPr>
                    <a:solidFill>
                      <a:srgbClr val="8ED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22D52"/>
                          </a:solidFill>
                        </a:rPr>
                        <a:t>Текст</a:t>
                      </a:r>
                      <a:endParaRPr lang="ru-RU" dirty="0">
                        <a:solidFill>
                          <a:srgbClr val="122D52"/>
                        </a:solidFill>
                      </a:endParaRPr>
                    </a:p>
                  </a:txBody>
                  <a:tcPr>
                    <a:solidFill>
                      <a:srgbClr val="8ED8F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22D52"/>
                          </a:solidFill>
                        </a:rPr>
                        <a:t>Текст</a:t>
                      </a:r>
                      <a:endParaRPr lang="ru-RU" dirty="0">
                        <a:solidFill>
                          <a:srgbClr val="122D5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22D52"/>
                          </a:solidFill>
                        </a:rPr>
                        <a:t>Текст</a:t>
                      </a:r>
                      <a:endParaRPr lang="ru-RU" dirty="0">
                        <a:solidFill>
                          <a:srgbClr val="122D52"/>
                        </a:solidFill>
                      </a:endParaRPr>
                    </a:p>
                  </a:txBody>
                  <a:tcPr>
                    <a:solidFill>
                      <a:srgbClr val="8ED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ED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ED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ED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ED8F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22D52"/>
                          </a:solidFill>
                        </a:rPr>
                        <a:t>Текст</a:t>
                      </a:r>
                      <a:endParaRPr lang="ru-RU" dirty="0">
                        <a:solidFill>
                          <a:srgbClr val="122D5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22D52"/>
                          </a:solidFill>
                        </a:rPr>
                        <a:t>Текст</a:t>
                      </a:r>
                      <a:endParaRPr lang="ru-RU" dirty="0">
                        <a:solidFill>
                          <a:srgbClr val="122D52"/>
                        </a:solidFill>
                      </a:endParaRPr>
                    </a:p>
                  </a:txBody>
                  <a:tcPr>
                    <a:solidFill>
                      <a:srgbClr val="8ED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ED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ED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ED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ED8F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22D52"/>
                          </a:solidFill>
                        </a:rPr>
                        <a:t>Текст</a:t>
                      </a:r>
                      <a:endParaRPr lang="ru-RU" dirty="0">
                        <a:solidFill>
                          <a:srgbClr val="122D5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22D52"/>
                          </a:solidFill>
                        </a:rPr>
                        <a:t>Текст</a:t>
                      </a:r>
                      <a:endParaRPr lang="ru-RU" dirty="0">
                        <a:solidFill>
                          <a:srgbClr val="122D52"/>
                        </a:solidFill>
                      </a:endParaRPr>
                    </a:p>
                  </a:txBody>
                  <a:tcPr>
                    <a:solidFill>
                      <a:srgbClr val="8ED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ED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ED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ED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ED8F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22D52"/>
                          </a:solidFill>
                        </a:rPr>
                        <a:t>Текст</a:t>
                      </a:r>
                      <a:endParaRPr lang="ru-RU" dirty="0">
                        <a:solidFill>
                          <a:srgbClr val="122D5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22D52"/>
                          </a:solidFill>
                        </a:rPr>
                        <a:t>Текст</a:t>
                      </a:r>
                      <a:endParaRPr lang="ru-RU" dirty="0">
                        <a:solidFill>
                          <a:srgbClr val="122D52"/>
                        </a:solidFill>
                      </a:endParaRPr>
                    </a:p>
                  </a:txBody>
                  <a:tcPr>
                    <a:solidFill>
                      <a:srgbClr val="8ED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ED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ED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ED8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ED8F8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лого тем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142858"/>
            <a:ext cx="3026760" cy="5801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презентации7-0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1142990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122D52"/>
                </a:solidFill>
                <a:latin typeface="Myriad Pro" pitchFamily="34" charset="0"/>
              </a:rPr>
              <a:t>Заголовок списка:</a:t>
            </a:r>
          </a:p>
          <a:p>
            <a:pPr lvl="1" algn="just">
              <a:buClr>
                <a:srgbClr val="B3282D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122D52"/>
                </a:solidFill>
                <a:latin typeface="Myriad Pro" pitchFamily="34" charset="0"/>
              </a:rPr>
              <a:t> пункт 1</a:t>
            </a:r>
          </a:p>
          <a:p>
            <a:pPr lvl="1" algn="just">
              <a:buClr>
                <a:srgbClr val="B3282D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122D52"/>
                </a:solidFill>
                <a:latin typeface="Myriad Pro" pitchFamily="34" charset="0"/>
              </a:rPr>
              <a:t> пункт 2</a:t>
            </a:r>
          </a:p>
          <a:p>
            <a:pPr lvl="1" algn="just">
              <a:buClr>
                <a:srgbClr val="B3282D"/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rgbClr val="122D52"/>
                </a:solidFill>
                <a:latin typeface="Myriad Pro" pitchFamily="34" charset="0"/>
              </a:rPr>
              <a:t> пункт 3</a:t>
            </a:r>
            <a:endParaRPr lang="ru-RU" dirty="0">
              <a:solidFill>
                <a:srgbClr val="122D52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643188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122D52"/>
                </a:solidFill>
                <a:latin typeface="Myriad Pro" pitchFamily="34" charset="0"/>
              </a:rPr>
              <a:t>Заголовок списка:</a:t>
            </a:r>
          </a:p>
          <a:p>
            <a:pPr indent="457200" algn="just"/>
            <a:r>
              <a:rPr lang="ru-RU" b="1" dirty="0" smtClean="0">
                <a:solidFill>
                  <a:srgbClr val="B3282D"/>
                </a:solidFill>
                <a:latin typeface="Myriad Pro" pitchFamily="34" charset="0"/>
              </a:rPr>
              <a:t>-</a:t>
            </a:r>
            <a:r>
              <a:rPr lang="ru-RU" dirty="0" smtClean="0">
                <a:solidFill>
                  <a:srgbClr val="122D52"/>
                </a:solidFill>
                <a:latin typeface="Myriad Pro" pitchFamily="34" charset="0"/>
              </a:rPr>
              <a:t> пункт 1</a:t>
            </a:r>
          </a:p>
          <a:p>
            <a:pPr indent="457200" algn="just"/>
            <a:r>
              <a:rPr lang="ru-RU" b="1" dirty="0" smtClean="0">
                <a:solidFill>
                  <a:srgbClr val="B3282D"/>
                </a:solidFill>
                <a:latin typeface="Myriad Pro" pitchFamily="34" charset="0"/>
              </a:rPr>
              <a:t>-</a:t>
            </a:r>
            <a:r>
              <a:rPr lang="ru-RU" dirty="0" smtClean="0">
                <a:solidFill>
                  <a:srgbClr val="122D52"/>
                </a:solidFill>
                <a:latin typeface="Myriad Pro" pitchFamily="34" charset="0"/>
              </a:rPr>
              <a:t> пункт 2</a:t>
            </a:r>
          </a:p>
          <a:p>
            <a:pPr indent="457200" algn="just"/>
            <a:r>
              <a:rPr lang="ru-RU" b="1" dirty="0" smtClean="0">
                <a:solidFill>
                  <a:srgbClr val="B3282D"/>
                </a:solidFill>
                <a:latin typeface="Myriad Pro" pitchFamily="34" charset="0"/>
              </a:rPr>
              <a:t>-</a:t>
            </a:r>
            <a:r>
              <a:rPr lang="ru-RU" dirty="0" smtClean="0">
                <a:solidFill>
                  <a:srgbClr val="122D52"/>
                </a:solidFill>
                <a:latin typeface="Myriad Pro" pitchFamily="34" charset="0"/>
              </a:rPr>
              <a:t> пункт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4678" y="1142990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122D52"/>
                </a:solidFill>
                <a:latin typeface="Myriad Pro" pitchFamily="34" charset="0"/>
              </a:rPr>
              <a:t>Заголовок списка:</a:t>
            </a:r>
          </a:p>
          <a:p>
            <a:pPr marL="800024" lvl="1" indent="-342900" algn="just">
              <a:buClr>
                <a:srgbClr val="B3282D"/>
              </a:buClr>
              <a:buFont typeface="+mj-lt"/>
              <a:buAutoNum type="arabicParenR"/>
            </a:pPr>
            <a:r>
              <a:rPr lang="ru-RU" dirty="0" smtClean="0">
                <a:solidFill>
                  <a:srgbClr val="122D52"/>
                </a:solidFill>
                <a:latin typeface="Myriad Pro" pitchFamily="34" charset="0"/>
              </a:rPr>
              <a:t> пункт 1</a:t>
            </a:r>
          </a:p>
          <a:p>
            <a:pPr marL="800024" lvl="1" indent="-342900" algn="just">
              <a:buClr>
                <a:srgbClr val="B3282D"/>
              </a:buClr>
              <a:buFont typeface="+mj-lt"/>
              <a:buAutoNum type="arabicParenR"/>
            </a:pPr>
            <a:r>
              <a:rPr lang="ru-RU" dirty="0" smtClean="0">
                <a:solidFill>
                  <a:srgbClr val="122D52"/>
                </a:solidFill>
                <a:latin typeface="Myriad Pro" pitchFamily="34" charset="0"/>
              </a:rPr>
              <a:t> пункт 2</a:t>
            </a:r>
          </a:p>
          <a:p>
            <a:pPr marL="800024" lvl="1" indent="-342900" algn="just">
              <a:buClr>
                <a:srgbClr val="B3282D"/>
              </a:buClr>
              <a:buFont typeface="+mj-lt"/>
              <a:buAutoNum type="arabicParenR"/>
            </a:pPr>
            <a:r>
              <a:rPr lang="ru-RU" dirty="0" smtClean="0">
                <a:solidFill>
                  <a:srgbClr val="122D52"/>
                </a:solidFill>
                <a:latin typeface="Myriad Pro" pitchFamily="34" charset="0"/>
              </a:rPr>
              <a:t> пункт 3</a:t>
            </a:r>
            <a:endParaRPr lang="ru-RU" dirty="0">
              <a:solidFill>
                <a:srgbClr val="122D52"/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2642400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122D52"/>
                </a:solidFill>
                <a:latin typeface="Myriad Pro" pitchFamily="34" charset="0"/>
              </a:rPr>
              <a:t>Заголовок списка:</a:t>
            </a:r>
          </a:p>
          <a:p>
            <a:pPr marL="800024" lvl="1" indent="-342900" algn="just">
              <a:buClr>
                <a:srgbClr val="B3282D"/>
              </a:buClr>
            </a:pPr>
            <a:r>
              <a:rPr lang="ru-RU" dirty="0" smtClean="0">
                <a:solidFill>
                  <a:srgbClr val="122D52"/>
                </a:solidFill>
                <a:latin typeface="Myriad Pro" pitchFamily="34" charset="0"/>
              </a:rPr>
              <a:t> </a:t>
            </a:r>
            <a:r>
              <a:rPr lang="ru-RU" dirty="0" smtClean="0">
                <a:solidFill>
                  <a:srgbClr val="B3282D"/>
                </a:solidFill>
                <a:latin typeface="Myriad Pro" pitchFamily="34" charset="0"/>
              </a:rPr>
              <a:t>а)</a:t>
            </a:r>
            <a:r>
              <a:rPr lang="ru-RU" dirty="0" smtClean="0">
                <a:solidFill>
                  <a:srgbClr val="122D52"/>
                </a:solidFill>
                <a:latin typeface="Myriad Pro" pitchFamily="34" charset="0"/>
              </a:rPr>
              <a:t>   пункт 1</a:t>
            </a:r>
          </a:p>
          <a:p>
            <a:pPr marL="800024" lvl="1" indent="-342900" algn="just">
              <a:buClr>
                <a:srgbClr val="B3282D"/>
              </a:buClr>
            </a:pPr>
            <a:r>
              <a:rPr lang="ru-RU" dirty="0" smtClean="0">
                <a:solidFill>
                  <a:srgbClr val="122D52"/>
                </a:solidFill>
                <a:latin typeface="Myriad Pro" pitchFamily="34" charset="0"/>
              </a:rPr>
              <a:t> </a:t>
            </a:r>
            <a:r>
              <a:rPr lang="ru-RU" dirty="0" smtClean="0">
                <a:solidFill>
                  <a:srgbClr val="B3282D"/>
                </a:solidFill>
                <a:latin typeface="Myriad Pro" pitchFamily="34" charset="0"/>
              </a:rPr>
              <a:t>б)</a:t>
            </a:r>
            <a:r>
              <a:rPr lang="ru-RU" dirty="0" smtClean="0">
                <a:solidFill>
                  <a:srgbClr val="122D52"/>
                </a:solidFill>
                <a:latin typeface="Myriad Pro" pitchFamily="34" charset="0"/>
              </a:rPr>
              <a:t>   пункт 2</a:t>
            </a:r>
          </a:p>
          <a:p>
            <a:pPr marL="800024" lvl="1" indent="-342900" algn="just">
              <a:buClr>
                <a:srgbClr val="B3282D"/>
              </a:buClr>
            </a:pPr>
            <a:r>
              <a:rPr lang="ru-RU" dirty="0" smtClean="0">
                <a:solidFill>
                  <a:srgbClr val="122D52"/>
                </a:solidFill>
                <a:latin typeface="Myriad Pro" pitchFamily="34" charset="0"/>
              </a:rPr>
              <a:t> </a:t>
            </a:r>
            <a:r>
              <a:rPr lang="ru-RU" dirty="0" smtClean="0">
                <a:solidFill>
                  <a:srgbClr val="B3282D"/>
                </a:solidFill>
                <a:latin typeface="Myriad Pro" pitchFamily="34" charset="0"/>
              </a:rPr>
              <a:t>в)</a:t>
            </a:r>
            <a:r>
              <a:rPr lang="ru-RU" dirty="0" smtClean="0">
                <a:solidFill>
                  <a:srgbClr val="122D52"/>
                </a:solidFill>
                <a:latin typeface="Myriad Pro" pitchFamily="34" charset="0"/>
              </a:rPr>
              <a:t>   пункт 3</a:t>
            </a:r>
            <a:endParaRPr lang="ru-RU" dirty="0">
              <a:solidFill>
                <a:srgbClr val="122D52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6446" y="1142990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122D52"/>
                </a:solidFill>
                <a:latin typeface="Myriad Pro" pitchFamily="34" charset="0"/>
              </a:rPr>
              <a:t>Заголовок списка:</a:t>
            </a:r>
          </a:p>
          <a:p>
            <a:pPr marL="800024" lvl="1" indent="-342900" algn="just">
              <a:buClr>
                <a:srgbClr val="B3282D"/>
              </a:buClr>
            </a:pPr>
            <a:r>
              <a:rPr lang="ru-RU" dirty="0" smtClean="0">
                <a:solidFill>
                  <a:srgbClr val="122D52"/>
                </a:solidFill>
                <a:latin typeface="Myriad Pro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Myriad Pro" pitchFamily="34" charset="0"/>
              </a:rPr>
              <a:t>1.   </a:t>
            </a:r>
            <a:r>
              <a:rPr lang="ru-RU" dirty="0" smtClean="0">
                <a:solidFill>
                  <a:srgbClr val="122D52"/>
                </a:solidFill>
                <a:latin typeface="Myriad Pro" pitchFamily="34" charset="0"/>
              </a:rPr>
              <a:t>пункт 1</a:t>
            </a:r>
          </a:p>
          <a:p>
            <a:pPr marL="800024" lvl="1" indent="342900" algn="just">
              <a:buClr>
                <a:srgbClr val="B3282D"/>
              </a:buClr>
            </a:pPr>
            <a:r>
              <a:rPr lang="ru-RU" i="1" dirty="0" smtClean="0">
                <a:solidFill>
                  <a:srgbClr val="122D52"/>
                </a:solidFill>
                <a:latin typeface="Myriad Pro" pitchFamily="34" charset="0"/>
              </a:rPr>
              <a:t>1.1   подпункт 1</a:t>
            </a:r>
          </a:p>
          <a:p>
            <a:pPr marL="800024" lvl="1" indent="342900" algn="just">
              <a:buClr>
                <a:srgbClr val="B3282D"/>
              </a:buClr>
            </a:pPr>
            <a:r>
              <a:rPr lang="ru-RU" i="1" dirty="0" smtClean="0">
                <a:solidFill>
                  <a:srgbClr val="122D52"/>
                </a:solidFill>
                <a:latin typeface="Myriad Pro" pitchFamily="34" charset="0"/>
              </a:rPr>
              <a:t>1.2   подпункт 2</a:t>
            </a:r>
          </a:p>
          <a:p>
            <a:pPr marL="800024" lvl="1" indent="-342900" algn="just">
              <a:buClr>
                <a:srgbClr val="B3282D"/>
              </a:buClr>
            </a:pPr>
            <a:r>
              <a:rPr lang="ru-RU" dirty="0" smtClean="0">
                <a:solidFill>
                  <a:srgbClr val="B3282D"/>
                </a:solidFill>
                <a:latin typeface="Myriad Pro" pitchFamily="34" charset="0"/>
              </a:rPr>
              <a:t> 2.   </a:t>
            </a:r>
            <a:r>
              <a:rPr lang="ru-RU" dirty="0" smtClean="0">
                <a:solidFill>
                  <a:srgbClr val="122D52"/>
                </a:solidFill>
                <a:latin typeface="Myriad Pro" pitchFamily="34" charset="0"/>
              </a:rPr>
              <a:t>пункт 2</a:t>
            </a:r>
          </a:p>
          <a:p>
            <a:pPr marL="800024" lvl="1" indent="-342900" algn="just">
              <a:buClr>
                <a:srgbClr val="B3282D"/>
              </a:buClr>
            </a:pPr>
            <a:r>
              <a:rPr lang="ru-RU" dirty="0" smtClean="0">
                <a:solidFill>
                  <a:srgbClr val="122D52"/>
                </a:solidFill>
                <a:latin typeface="Myriad Pro" pitchFamily="34" charset="0"/>
              </a:rPr>
              <a:t> </a:t>
            </a:r>
            <a:r>
              <a:rPr lang="ru-RU" dirty="0" smtClean="0">
                <a:solidFill>
                  <a:srgbClr val="B3282D"/>
                </a:solidFill>
                <a:latin typeface="Myriad Pro" pitchFamily="34" charset="0"/>
              </a:rPr>
              <a:t>3.   </a:t>
            </a:r>
            <a:r>
              <a:rPr lang="ru-RU" dirty="0" smtClean="0">
                <a:solidFill>
                  <a:srgbClr val="122D52"/>
                </a:solidFill>
                <a:latin typeface="Myriad Pro" pitchFamily="34" charset="0"/>
              </a:rPr>
              <a:t>пункт 3</a:t>
            </a:r>
            <a:endParaRPr lang="ru-RU" dirty="0">
              <a:solidFill>
                <a:srgbClr val="122D52"/>
              </a:solidFill>
              <a:latin typeface="Myriad Pro" pitchFamily="34" charset="0"/>
            </a:endParaRPr>
          </a:p>
        </p:txBody>
      </p:sp>
      <p:pic>
        <p:nvPicPr>
          <p:cNvPr id="9" name="Рисунок 8" descr="лого тем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142858"/>
            <a:ext cx="3026760" cy="5801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фон презентации7-0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"/>
            <a:ext cx="9144000" cy="5143439"/>
          </a:xfrm>
          <a:prstGeom prst="rect">
            <a:avLst/>
          </a:prstGeom>
        </p:spPr>
      </p:pic>
      <p:pic>
        <p:nvPicPr>
          <p:cNvPr id="6" name="Рисунок 5" descr="фото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429006"/>
            <a:ext cx="2000385" cy="1334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фото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2286119"/>
            <a:ext cx="1643074" cy="2463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фото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285734"/>
            <a:ext cx="1214446" cy="1820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фото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85734"/>
            <a:ext cx="2034834" cy="1357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фото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9" y="928676"/>
            <a:ext cx="2891609" cy="19288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фото3-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1857370"/>
            <a:ext cx="1571636" cy="1571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фото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643320"/>
            <a:ext cx="1571636" cy="1119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фото3-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285734"/>
            <a:ext cx="1729930" cy="17299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фото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143122"/>
            <a:ext cx="1714512" cy="11436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фото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2986102"/>
            <a:ext cx="1176316" cy="1763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 descr="фото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3000378"/>
            <a:ext cx="1176316" cy="1763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лого темны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000" y="142858"/>
            <a:ext cx="3026760" cy="5801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фон презентации7-0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"/>
            <a:ext cx="9144000" cy="5143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728" y="1000114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B3282D"/>
                </a:solidFill>
                <a:latin typeface="Myriad Pro" pitchFamily="34" charset="0"/>
              </a:rPr>
              <a:t>КОНТАКТНАЯ  ИНФОРМАЦИЯ</a:t>
            </a:r>
            <a:endParaRPr lang="ru-RU" sz="3200" b="1" dirty="0">
              <a:solidFill>
                <a:srgbClr val="B3282D"/>
              </a:solidFill>
              <a:latin typeface="Myriad Pro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28728" y="1571618"/>
            <a:ext cx="6286544" cy="1588"/>
          </a:xfrm>
          <a:prstGeom prst="line">
            <a:avLst/>
          </a:prstGeom>
          <a:ln w="19050">
            <a:solidFill>
              <a:srgbClr val="21AD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значки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214692"/>
            <a:ext cx="720000" cy="720000"/>
          </a:xfrm>
          <a:prstGeom prst="rect">
            <a:avLst/>
          </a:prstGeom>
        </p:spPr>
      </p:pic>
      <p:pic>
        <p:nvPicPr>
          <p:cNvPr id="21" name="Рисунок 20" descr="значки-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1785932"/>
            <a:ext cx="720000" cy="717575"/>
          </a:xfrm>
          <a:prstGeom prst="rect">
            <a:avLst/>
          </a:prstGeom>
        </p:spPr>
      </p:pic>
      <p:pic>
        <p:nvPicPr>
          <p:cNvPr id="22" name="Рисунок 21" descr="значки-0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2500312"/>
            <a:ext cx="720000" cy="717575"/>
          </a:xfrm>
          <a:prstGeom prst="rect">
            <a:avLst/>
          </a:prstGeom>
        </p:spPr>
      </p:pic>
      <p:pic>
        <p:nvPicPr>
          <p:cNvPr id="23" name="Рисунок 22" descr="значки-0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3214692"/>
            <a:ext cx="720000" cy="717575"/>
          </a:xfrm>
          <a:prstGeom prst="rect">
            <a:avLst/>
          </a:prstGeom>
        </p:spPr>
      </p:pic>
      <p:pic>
        <p:nvPicPr>
          <p:cNvPr id="24" name="Рисунок 23" descr="значки-0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662" y="2500312"/>
            <a:ext cx="720000" cy="717575"/>
          </a:xfrm>
          <a:prstGeom prst="rect">
            <a:avLst/>
          </a:prstGeom>
        </p:spPr>
      </p:pic>
      <p:pic>
        <p:nvPicPr>
          <p:cNvPr id="25" name="Рисунок 24" descr="значки-0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7686" y="1785932"/>
            <a:ext cx="720000" cy="720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643042" y="1928808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22D52"/>
                </a:solidFill>
                <a:latin typeface="Myriad Pro" pitchFamily="34" charset="0"/>
              </a:rPr>
              <a:t>электронная почта</a:t>
            </a:r>
            <a:endParaRPr lang="ru-RU" sz="2000" dirty="0">
              <a:solidFill>
                <a:srgbClr val="122D52"/>
              </a:solidFill>
              <a:latin typeface="Myriad Pro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43042" y="3384000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22D52"/>
                </a:solidFill>
                <a:latin typeface="Myriad Pro" pitchFamily="34" charset="0"/>
              </a:rPr>
              <a:t>страница </a:t>
            </a:r>
            <a:r>
              <a:rPr lang="ru-RU" sz="2000" dirty="0" err="1" smtClean="0">
                <a:solidFill>
                  <a:srgbClr val="122D52"/>
                </a:solidFill>
                <a:latin typeface="Myriad Pro" pitchFamily="34" charset="0"/>
              </a:rPr>
              <a:t>вконтакте</a:t>
            </a:r>
            <a:endParaRPr lang="ru-RU" sz="2000" dirty="0">
              <a:solidFill>
                <a:srgbClr val="122D52"/>
              </a:solidFill>
              <a:latin typeface="Myriad Pro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41600" y="2664000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22D52"/>
                </a:solidFill>
                <a:latin typeface="Myriad Pro" pitchFamily="34" charset="0"/>
              </a:rPr>
              <a:t>телефон</a:t>
            </a:r>
            <a:endParaRPr lang="ru-RU" sz="2000" dirty="0">
              <a:solidFill>
                <a:srgbClr val="122D52"/>
              </a:solidFill>
              <a:latin typeface="Myriad Pro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2066" y="1928808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22D52"/>
                </a:solidFill>
                <a:latin typeface="Myriad Pro" pitchFamily="34" charset="0"/>
              </a:rPr>
              <a:t>страница в </a:t>
            </a:r>
            <a:r>
              <a:rPr lang="ru-RU" sz="2000" dirty="0" err="1" smtClean="0">
                <a:solidFill>
                  <a:srgbClr val="122D52"/>
                </a:solidFill>
                <a:latin typeface="Myriad Pro" pitchFamily="34" charset="0"/>
              </a:rPr>
              <a:t>фейсбуке</a:t>
            </a:r>
            <a:r>
              <a:rPr lang="ru-RU" sz="2000" dirty="0" smtClean="0">
                <a:solidFill>
                  <a:srgbClr val="122D52"/>
                </a:solidFill>
                <a:latin typeface="Myriad Pro" pitchFamily="34" charset="0"/>
              </a:rPr>
              <a:t> </a:t>
            </a:r>
            <a:endParaRPr lang="ru-RU" sz="2000" dirty="0">
              <a:solidFill>
                <a:srgbClr val="122D52"/>
              </a:solidFill>
              <a:latin typeface="Myriad Pro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2066" y="2664000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122D52"/>
                </a:solidFill>
                <a:latin typeface="Myriad Pro" pitchFamily="34" charset="0"/>
              </a:rPr>
              <a:t>скайп</a:t>
            </a:r>
            <a:endParaRPr lang="ru-RU" sz="2000" dirty="0">
              <a:solidFill>
                <a:srgbClr val="122D52"/>
              </a:solidFill>
              <a:latin typeface="Myriad Pro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2066" y="3384000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22D52"/>
                </a:solidFill>
                <a:latin typeface="Myriad Pro" pitchFamily="34" charset="0"/>
              </a:rPr>
              <a:t>сайт</a:t>
            </a:r>
            <a:endParaRPr lang="ru-RU" sz="2000" dirty="0">
              <a:solidFill>
                <a:srgbClr val="122D52"/>
              </a:solidFill>
              <a:latin typeface="Myriad Pro" pitchFamily="34" charset="0"/>
            </a:endParaRPr>
          </a:p>
        </p:txBody>
      </p:sp>
      <p:pic>
        <p:nvPicPr>
          <p:cNvPr id="18" name="Рисунок 17" descr="лого темный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0000" y="142858"/>
            <a:ext cx="3026760" cy="5801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 презентации7-0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"/>
            <a:ext cx="9144000" cy="51434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7191" y="171449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B3282D"/>
                </a:solidFill>
                <a:latin typeface="Myriad Pro" pitchFamily="34" charset="0"/>
              </a:rPr>
              <a:t>Спасибо за внимание!</a:t>
            </a:r>
            <a:endParaRPr lang="ru-RU" sz="4800" dirty="0">
              <a:solidFill>
                <a:srgbClr val="B3282D"/>
              </a:solidFill>
            </a:endParaRPr>
          </a:p>
        </p:txBody>
      </p:sp>
      <p:pic>
        <p:nvPicPr>
          <p:cNvPr id="8" name="Рисунок 7" descr="лого тем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142858"/>
            <a:ext cx="3026760" cy="5801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819</TotalTime>
  <Words>126</Words>
  <Application>Microsoft Office PowerPoint</Application>
  <PresentationFormat>Экран (16:9)</PresentationFormat>
  <Paragraphs>53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Myriad Pro</vt:lpstr>
      <vt:lpstr>Тема Office</vt:lpstr>
      <vt:lpstr>«НАЗВАНИЕ ДОКЛАДА»</vt:lpstr>
      <vt:lpstr>Презентация PowerPoint</vt:lpstr>
      <vt:lpstr>Название таблицы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Press-dir</cp:lastModifiedBy>
  <cp:revision>71</cp:revision>
  <dcterms:created xsi:type="dcterms:W3CDTF">2017-10-30T09:46:18Z</dcterms:created>
  <dcterms:modified xsi:type="dcterms:W3CDTF">2017-11-13T13:14:36Z</dcterms:modified>
</cp:coreProperties>
</file>